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0" r:id="rId2"/>
    <p:sldId id="300" r:id="rId3"/>
    <p:sldId id="330" r:id="rId4"/>
    <p:sldId id="335" r:id="rId5"/>
    <p:sldId id="334" r:id="rId6"/>
    <p:sldId id="338" r:id="rId7"/>
    <p:sldId id="344" r:id="rId8"/>
    <p:sldId id="345" r:id="rId9"/>
    <p:sldId id="327" r:id="rId10"/>
    <p:sldId id="336" r:id="rId11"/>
    <p:sldId id="328" r:id="rId12"/>
    <p:sldId id="287" r:id="rId13"/>
    <p:sldId id="260" r:id="rId14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DCDD9"/>
    <a:srgbClr val="001489"/>
    <a:srgbClr val="EA5425"/>
    <a:srgbClr val="9E5D9D"/>
    <a:srgbClr val="CDCDD5"/>
    <a:srgbClr val="3EA437"/>
    <a:srgbClr val="EAEAEA"/>
    <a:srgbClr val="2BA4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Normaali tyyli 3 - 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Normaali tyyli 3 - Korostu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Normaali tyyli 3 - 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Normaali tyyli 4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Tumma tyyl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87621" autoAdjust="0"/>
  </p:normalViewPr>
  <p:slideViewPr>
    <p:cSldViewPr snapToGrid="0">
      <p:cViewPr varScale="1">
        <p:scale>
          <a:sx n="64" d="100"/>
          <a:sy n="64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3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B61CE-1B51-457E-AD9D-4F96A4CA8E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0D446-6E88-4370-8EFE-B76F7310BEAA}">
      <dgm:prSet phldrT="[Text]"/>
      <dgm:spPr/>
      <dgm:t>
        <a:bodyPr/>
        <a:lstStyle/>
        <a:p>
          <a:r>
            <a:rPr lang="lv-LV" dirty="0" smtClean="0"/>
            <a:t>Kopējais pieejamais ERAF – 115 miljoni EUR</a:t>
          </a:r>
          <a:endParaRPr lang="en-US" dirty="0"/>
        </a:p>
      </dgm:t>
    </dgm:pt>
    <dgm:pt modelId="{28AED483-4BAD-444E-AB51-D7AB866AD053}" type="parTrans" cxnId="{10ECD85D-6162-414D-A05A-451FFDEF0392}">
      <dgm:prSet/>
      <dgm:spPr/>
      <dgm:t>
        <a:bodyPr/>
        <a:lstStyle/>
        <a:p>
          <a:endParaRPr lang="en-US"/>
        </a:p>
      </dgm:t>
    </dgm:pt>
    <dgm:pt modelId="{2BC2BE0B-62D7-4B75-8C9C-47D15FF60251}" type="sibTrans" cxnId="{10ECD85D-6162-414D-A05A-451FFDEF0392}">
      <dgm:prSet/>
      <dgm:spPr/>
      <dgm:t>
        <a:bodyPr/>
        <a:lstStyle/>
        <a:p>
          <a:endParaRPr lang="en-US"/>
        </a:p>
      </dgm:t>
    </dgm:pt>
    <dgm:pt modelId="{671F0D67-4027-4BA7-8E60-0AC55C373529}">
      <dgm:prSet phldrT="[Text]"/>
      <dgm:spPr/>
      <dgm:t>
        <a:bodyPr/>
        <a:lstStyle/>
        <a:p>
          <a:r>
            <a:rPr lang="lv-LV" dirty="0" smtClean="0"/>
            <a:t>Līdzfinansējums:</a:t>
          </a:r>
          <a:endParaRPr lang="en-US" dirty="0"/>
        </a:p>
      </dgm:t>
    </dgm:pt>
    <dgm:pt modelId="{79FBC407-822D-4CE2-81EC-C1C6F11B4E38}" type="parTrans" cxnId="{364DC1F7-B8FA-40D9-91BD-8D3A223E970D}">
      <dgm:prSet/>
      <dgm:spPr/>
      <dgm:t>
        <a:bodyPr/>
        <a:lstStyle/>
        <a:p>
          <a:endParaRPr lang="en-US"/>
        </a:p>
      </dgm:t>
    </dgm:pt>
    <dgm:pt modelId="{E70FA33F-78B1-4D8B-919C-EED212CAFD01}" type="sibTrans" cxnId="{364DC1F7-B8FA-40D9-91BD-8D3A223E970D}">
      <dgm:prSet/>
      <dgm:spPr/>
      <dgm:t>
        <a:bodyPr/>
        <a:lstStyle/>
        <a:p>
          <a:endParaRPr lang="en-US"/>
        </a:p>
      </dgm:t>
    </dgm:pt>
    <dgm:pt modelId="{67D00C0A-9C83-4D14-96DC-4A5AF9294BFD}">
      <dgm:prSet phldrT="[Text]"/>
      <dgm:spPr/>
      <dgm:t>
        <a:bodyPr/>
        <a:lstStyle/>
        <a:p>
          <a:r>
            <a:rPr lang="lv-LV" dirty="0" smtClean="0"/>
            <a:t>Regulārie projekti:</a:t>
          </a:r>
          <a:endParaRPr lang="en-US" dirty="0"/>
        </a:p>
      </dgm:t>
    </dgm:pt>
    <dgm:pt modelId="{F1AB1C13-5CA9-4E3B-BE3D-B48D2FA6F81B}" type="parTrans" cxnId="{DCE8FD04-AD04-411B-83A6-585EEB8210D1}">
      <dgm:prSet/>
      <dgm:spPr/>
      <dgm:t>
        <a:bodyPr/>
        <a:lstStyle/>
        <a:p>
          <a:endParaRPr lang="en-US"/>
        </a:p>
      </dgm:t>
    </dgm:pt>
    <dgm:pt modelId="{64110C3B-FFD3-44E4-83CF-D85A045C494D}" type="sibTrans" cxnId="{DCE8FD04-AD04-411B-83A6-585EEB8210D1}">
      <dgm:prSet/>
      <dgm:spPr/>
      <dgm:t>
        <a:bodyPr/>
        <a:lstStyle/>
        <a:p>
          <a:endParaRPr lang="en-US"/>
        </a:p>
      </dgm:t>
    </dgm:pt>
    <dgm:pt modelId="{4BA34762-47F4-4783-A498-8690E9ECA8A8}">
      <dgm:prSet phldrT="[Text]"/>
      <dgm:spPr/>
      <dgm:t>
        <a:bodyPr/>
        <a:lstStyle/>
        <a:p>
          <a:r>
            <a:rPr lang="lv-LV" dirty="0" smtClean="0"/>
            <a:t>Mazie projekti:</a:t>
          </a:r>
        </a:p>
      </dgm:t>
    </dgm:pt>
    <dgm:pt modelId="{0DB25461-141A-4161-84FC-3D4BA5A559FE}" type="parTrans" cxnId="{EE6EE83C-DF06-4D36-9B4D-079DD85A7DA5}">
      <dgm:prSet/>
      <dgm:spPr/>
      <dgm:t>
        <a:bodyPr/>
        <a:lstStyle/>
        <a:p>
          <a:endParaRPr lang="en-US"/>
        </a:p>
      </dgm:t>
    </dgm:pt>
    <dgm:pt modelId="{E74C4CC5-7FFF-4D6F-9540-7D175A768B34}" type="sibTrans" cxnId="{EE6EE83C-DF06-4D36-9B4D-079DD85A7DA5}">
      <dgm:prSet/>
      <dgm:spPr/>
      <dgm:t>
        <a:bodyPr/>
        <a:lstStyle/>
        <a:p>
          <a:endParaRPr lang="en-US"/>
        </a:p>
      </dgm:t>
    </dgm:pt>
    <dgm:pt modelId="{73F393C1-D692-46F1-A332-D5D76A37B21C}">
      <dgm:prSet phldrT="[Text]"/>
      <dgm:spPr/>
      <dgm:t>
        <a:bodyPr/>
        <a:lstStyle/>
        <a:p>
          <a:r>
            <a:rPr lang="lv-LV" dirty="0" smtClean="0"/>
            <a:t>75% (Somija &amp; Zviedrija)</a:t>
          </a:r>
          <a:endParaRPr lang="en-US" dirty="0"/>
        </a:p>
      </dgm:t>
    </dgm:pt>
    <dgm:pt modelId="{93E8F217-4FAC-4C02-9AF8-4E74C9C69F7E}" type="parTrans" cxnId="{2369E355-B103-47C3-994F-71AA40023BAB}">
      <dgm:prSet/>
      <dgm:spPr/>
      <dgm:t>
        <a:bodyPr/>
        <a:lstStyle/>
        <a:p>
          <a:endParaRPr lang="lv-LV"/>
        </a:p>
      </dgm:t>
    </dgm:pt>
    <dgm:pt modelId="{ABF2AC95-7E68-4808-A98F-9E5E25BD7A15}" type="sibTrans" cxnId="{2369E355-B103-47C3-994F-71AA40023BAB}">
      <dgm:prSet/>
      <dgm:spPr/>
      <dgm:t>
        <a:bodyPr/>
        <a:lstStyle/>
        <a:p>
          <a:endParaRPr lang="lv-LV"/>
        </a:p>
      </dgm:t>
    </dgm:pt>
    <dgm:pt modelId="{2CCCD16E-E65D-426F-BF82-B47DA2CD0880}">
      <dgm:prSet phldrT="[Text]"/>
      <dgm:spPr/>
      <dgm:t>
        <a:bodyPr/>
        <a:lstStyle/>
        <a:p>
          <a:r>
            <a:rPr lang="lv-LV" dirty="0" smtClean="0"/>
            <a:t>Nav noteikts maksimālais budžets un ieviešanas ilgums (</a:t>
          </a:r>
          <a:r>
            <a:rPr lang="lv-LV" i="1" dirty="0" smtClean="0"/>
            <a:t>4 gadi</a:t>
          </a:r>
          <a:r>
            <a:rPr lang="lv-LV" dirty="0" smtClean="0"/>
            <a:t>)</a:t>
          </a:r>
          <a:endParaRPr lang="en-US" dirty="0"/>
        </a:p>
      </dgm:t>
    </dgm:pt>
    <dgm:pt modelId="{B8BA5BDE-C195-47F5-84A0-521C4564E964}" type="parTrans" cxnId="{E4C62179-1D9F-4BF5-A802-FC5A14CE2C59}">
      <dgm:prSet/>
      <dgm:spPr/>
      <dgm:t>
        <a:bodyPr/>
        <a:lstStyle/>
        <a:p>
          <a:endParaRPr lang="lv-LV"/>
        </a:p>
      </dgm:t>
    </dgm:pt>
    <dgm:pt modelId="{8E6AD039-56DA-4F27-B697-1040FD58FC3B}" type="sibTrans" cxnId="{E4C62179-1D9F-4BF5-A802-FC5A14CE2C59}">
      <dgm:prSet/>
      <dgm:spPr/>
      <dgm:t>
        <a:bodyPr/>
        <a:lstStyle/>
        <a:p>
          <a:endParaRPr lang="lv-LV"/>
        </a:p>
      </dgm:t>
    </dgm:pt>
    <dgm:pt modelId="{1A0EE151-2CA9-4229-9DA1-0CAC7395817D}">
      <dgm:prSet phldrT="[Text]"/>
      <dgm:spPr/>
      <dgm:t>
        <a:bodyPr/>
        <a:lstStyle/>
        <a:p>
          <a:r>
            <a:rPr lang="lv-LV" dirty="0" smtClean="0"/>
            <a:t>85% (Latvija &amp; Igaunija)</a:t>
          </a:r>
          <a:endParaRPr lang="en-US" dirty="0"/>
        </a:p>
      </dgm:t>
    </dgm:pt>
    <dgm:pt modelId="{C8FA8A04-61A0-4D0B-AF12-C121CA117910}" type="parTrans" cxnId="{242EF366-61CA-4B66-8FCD-904C5FA70CD1}">
      <dgm:prSet/>
      <dgm:spPr/>
      <dgm:t>
        <a:bodyPr/>
        <a:lstStyle/>
        <a:p>
          <a:endParaRPr lang="lv-LV"/>
        </a:p>
      </dgm:t>
    </dgm:pt>
    <dgm:pt modelId="{A125538E-3040-4487-8050-057D96EBAC5A}" type="sibTrans" cxnId="{242EF366-61CA-4B66-8FCD-904C5FA70CD1}">
      <dgm:prSet/>
      <dgm:spPr/>
      <dgm:t>
        <a:bodyPr/>
        <a:lstStyle/>
        <a:p>
          <a:endParaRPr lang="lv-LV"/>
        </a:p>
      </dgm:t>
    </dgm:pt>
    <dgm:pt modelId="{FEEEFDE2-693E-4CDC-97CC-46360A782FC4}">
      <dgm:prSet/>
      <dgm:spPr/>
      <dgm:t>
        <a:bodyPr/>
        <a:lstStyle/>
        <a:p>
          <a:r>
            <a:rPr lang="lv-LV" dirty="0" smtClean="0"/>
            <a:t>Līdz 200 000 EUR ERAF, ieviešanas ilgums – līdz 2 gadi</a:t>
          </a:r>
          <a:endParaRPr lang="lv-LV" dirty="0"/>
        </a:p>
      </dgm:t>
    </dgm:pt>
    <dgm:pt modelId="{2175438B-481F-4114-8B2D-DD67A4785617}" type="parTrans" cxnId="{012C03B7-2D75-4C6C-9659-DB49FB194219}">
      <dgm:prSet/>
      <dgm:spPr/>
      <dgm:t>
        <a:bodyPr/>
        <a:lstStyle/>
        <a:p>
          <a:endParaRPr lang="lv-LV"/>
        </a:p>
      </dgm:t>
    </dgm:pt>
    <dgm:pt modelId="{DF6DA12F-D87D-4BEC-8C9B-896BDDEBE063}" type="sibTrans" cxnId="{012C03B7-2D75-4C6C-9659-DB49FB194219}">
      <dgm:prSet/>
      <dgm:spPr/>
      <dgm:t>
        <a:bodyPr/>
        <a:lstStyle/>
        <a:p>
          <a:endParaRPr lang="lv-LV"/>
        </a:p>
      </dgm:t>
    </dgm:pt>
    <dgm:pt modelId="{AF7BC291-5A1A-45F6-A79F-67F5488DA79E}">
      <dgm:prSet phldrT="[Text]"/>
      <dgm:spPr/>
      <dgm:t>
        <a:bodyPr/>
        <a:lstStyle/>
        <a:p>
          <a:r>
            <a:rPr lang="lv-LV" dirty="0" smtClean="0"/>
            <a:t>Divpakāpju izvērtēšana</a:t>
          </a:r>
          <a:endParaRPr lang="en-US" dirty="0"/>
        </a:p>
      </dgm:t>
    </dgm:pt>
    <dgm:pt modelId="{82DC94DC-5388-4429-AC73-C0F1CA4C0395}" type="parTrans" cxnId="{51B52D6C-87E2-4A76-8540-7E96CF13F743}">
      <dgm:prSet/>
      <dgm:spPr/>
      <dgm:t>
        <a:bodyPr/>
        <a:lstStyle/>
        <a:p>
          <a:endParaRPr lang="lv-LV"/>
        </a:p>
      </dgm:t>
    </dgm:pt>
    <dgm:pt modelId="{4CF2B9F1-FC2C-4A33-9104-DE9FEECA80FD}" type="sibTrans" cxnId="{51B52D6C-87E2-4A76-8540-7E96CF13F743}">
      <dgm:prSet/>
      <dgm:spPr/>
      <dgm:t>
        <a:bodyPr/>
        <a:lstStyle/>
        <a:p>
          <a:endParaRPr lang="lv-LV"/>
        </a:p>
      </dgm:t>
    </dgm:pt>
    <dgm:pt modelId="{54C5E198-15C6-4292-BFC7-B9028AD47A78}">
      <dgm:prSet/>
      <dgm:spPr/>
      <dgm:t>
        <a:bodyPr/>
        <a:lstStyle/>
        <a:p>
          <a:r>
            <a:rPr lang="lv-LV" dirty="0" err="1" smtClean="0"/>
            <a:t>Vienpakāpes</a:t>
          </a:r>
          <a:r>
            <a:rPr lang="lv-LV" dirty="0" smtClean="0"/>
            <a:t> izvērtēšana</a:t>
          </a:r>
          <a:endParaRPr lang="lv-LV" dirty="0"/>
        </a:p>
      </dgm:t>
    </dgm:pt>
    <dgm:pt modelId="{D8710062-BC12-4CCE-8E88-8B604512BA19}" type="parTrans" cxnId="{D0B694CE-9A3E-4195-80ED-151482A2C924}">
      <dgm:prSet/>
      <dgm:spPr/>
      <dgm:t>
        <a:bodyPr/>
        <a:lstStyle/>
        <a:p>
          <a:endParaRPr lang="lv-LV"/>
        </a:p>
      </dgm:t>
    </dgm:pt>
    <dgm:pt modelId="{7B6ECA3D-D6C9-4378-92D8-004D8920698C}" type="sibTrans" cxnId="{D0B694CE-9A3E-4195-80ED-151482A2C924}">
      <dgm:prSet/>
      <dgm:spPr/>
      <dgm:t>
        <a:bodyPr/>
        <a:lstStyle/>
        <a:p>
          <a:endParaRPr lang="lv-LV"/>
        </a:p>
      </dgm:t>
    </dgm:pt>
    <dgm:pt modelId="{009D9B9E-EE8D-47EE-ACE9-A6F6F56D6DB6}" type="pres">
      <dgm:prSet presAssocID="{1F0B61CE-1B51-457E-AD9D-4F96A4CA8E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21EAE510-C079-46BD-ABDD-00E9480F25EF}" type="pres">
      <dgm:prSet presAssocID="{F560D446-6E88-4370-8EFE-B76F7310BEAA}" presName="parentLin" presStyleCnt="0"/>
      <dgm:spPr/>
    </dgm:pt>
    <dgm:pt modelId="{A59E99FA-4BAA-445B-BFCD-90DEDF399B42}" type="pres">
      <dgm:prSet presAssocID="{F560D446-6E88-4370-8EFE-B76F7310BEAA}" presName="parentLeftMargin" presStyleLbl="node1" presStyleIdx="0" presStyleCnt="4"/>
      <dgm:spPr/>
      <dgm:t>
        <a:bodyPr/>
        <a:lstStyle/>
        <a:p>
          <a:endParaRPr lang="lv-LV"/>
        </a:p>
      </dgm:t>
    </dgm:pt>
    <dgm:pt modelId="{FDB9E4AE-A10F-4473-8DFC-55B1FD35DBD7}" type="pres">
      <dgm:prSet presAssocID="{F560D446-6E88-4370-8EFE-B76F7310BE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FD060DC-1ADB-4BB1-9EC2-8000E3E41D61}" type="pres">
      <dgm:prSet presAssocID="{F560D446-6E88-4370-8EFE-B76F7310BEAA}" presName="negativeSpace" presStyleCnt="0"/>
      <dgm:spPr/>
    </dgm:pt>
    <dgm:pt modelId="{4A3967A6-5BA1-4757-A44A-943817BA14C1}" type="pres">
      <dgm:prSet presAssocID="{F560D446-6E88-4370-8EFE-B76F7310BE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12947-9E33-4D2F-8B48-1318D98A5DF3}" type="pres">
      <dgm:prSet presAssocID="{2BC2BE0B-62D7-4B75-8C9C-47D15FF60251}" presName="spaceBetweenRectangles" presStyleCnt="0"/>
      <dgm:spPr/>
    </dgm:pt>
    <dgm:pt modelId="{918444F2-E594-4EB1-AD30-F1D522F4ADC9}" type="pres">
      <dgm:prSet presAssocID="{671F0D67-4027-4BA7-8E60-0AC55C373529}" presName="parentLin" presStyleCnt="0"/>
      <dgm:spPr/>
    </dgm:pt>
    <dgm:pt modelId="{B1029EE4-2B5E-425C-8256-C5DD3EEAADA7}" type="pres">
      <dgm:prSet presAssocID="{671F0D67-4027-4BA7-8E60-0AC55C373529}" presName="parentLeftMargin" presStyleLbl="node1" presStyleIdx="0" presStyleCnt="4"/>
      <dgm:spPr/>
      <dgm:t>
        <a:bodyPr/>
        <a:lstStyle/>
        <a:p>
          <a:endParaRPr lang="lv-LV"/>
        </a:p>
      </dgm:t>
    </dgm:pt>
    <dgm:pt modelId="{1E9A4E01-3716-44C3-BECD-176A0F9027E9}" type="pres">
      <dgm:prSet presAssocID="{671F0D67-4027-4BA7-8E60-0AC55C3735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E7B30-D00E-4408-BAF9-72B6306BF788}" type="pres">
      <dgm:prSet presAssocID="{671F0D67-4027-4BA7-8E60-0AC55C373529}" presName="negativeSpace" presStyleCnt="0"/>
      <dgm:spPr/>
    </dgm:pt>
    <dgm:pt modelId="{9AB35A76-0229-4C4E-8459-D6B1387132BA}" type="pres">
      <dgm:prSet presAssocID="{671F0D67-4027-4BA7-8E60-0AC55C37352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3956D-3980-443D-9FE2-86CD667B6710}" type="pres">
      <dgm:prSet presAssocID="{E70FA33F-78B1-4D8B-919C-EED212CAFD01}" presName="spaceBetweenRectangles" presStyleCnt="0"/>
      <dgm:spPr/>
    </dgm:pt>
    <dgm:pt modelId="{1B9F1EDB-328F-4C9B-AB63-6FCF2058346B}" type="pres">
      <dgm:prSet presAssocID="{4BA34762-47F4-4783-A498-8690E9ECA8A8}" presName="parentLin" presStyleCnt="0"/>
      <dgm:spPr/>
    </dgm:pt>
    <dgm:pt modelId="{1CF4695B-D073-4B64-BE92-5F0C25F19C73}" type="pres">
      <dgm:prSet presAssocID="{4BA34762-47F4-4783-A498-8690E9ECA8A8}" presName="parentLeftMargin" presStyleLbl="node1" presStyleIdx="1" presStyleCnt="4"/>
      <dgm:spPr/>
      <dgm:t>
        <a:bodyPr/>
        <a:lstStyle/>
        <a:p>
          <a:endParaRPr lang="lv-LV"/>
        </a:p>
      </dgm:t>
    </dgm:pt>
    <dgm:pt modelId="{480A882B-8851-4692-AAF6-CF0B9A82D4AF}" type="pres">
      <dgm:prSet presAssocID="{4BA34762-47F4-4783-A498-8690E9ECA8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E04C984-F6EB-4ACC-9652-5FB6E34C838E}" type="pres">
      <dgm:prSet presAssocID="{4BA34762-47F4-4783-A498-8690E9ECA8A8}" presName="negativeSpace" presStyleCnt="0"/>
      <dgm:spPr/>
    </dgm:pt>
    <dgm:pt modelId="{695C0D72-5BDE-429F-8DBB-9976EC53629C}" type="pres">
      <dgm:prSet presAssocID="{4BA34762-47F4-4783-A498-8690E9ECA8A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F2B9E49-CF7A-4105-8803-85F6367D1860}" type="pres">
      <dgm:prSet presAssocID="{E74C4CC5-7FFF-4D6F-9540-7D175A768B34}" presName="spaceBetweenRectangles" presStyleCnt="0"/>
      <dgm:spPr/>
    </dgm:pt>
    <dgm:pt modelId="{51CEAE1B-CEFF-44E0-BD47-A0F2F7CB5C63}" type="pres">
      <dgm:prSet presAssocID="{67D00C0A-9C83-4D14-96DC-4A5AF9294BFD}" presName="parentLin" presStyleCnt="0"/>
      <dgm:spPr/>
    </dgm:pt>
    <dgm:pt modelId="{0F17D29F-2FB6-437E-8881-9ADE44C130A2}" type="pres">
      <dgm:prSet presAssocID="{67D00C0A-9C83-4D14-96DC-4A5AF9294BFD}" presName="parentLeftMargin" presStyleLbl="node1" presStyleIdx="2" presStyleCnt="4"/>
      <dgm:spPr/>
      <dgm:t>
        <a:bodyPr/>
        <a:lstStyle/>
        <a:p>
          <a:endParaRPr lang="lv-LV"/>
        </a:p>
      </dgm:t>
    </dgm:pt>
    <dgm:pt modelId="{A63E4FAD-69B0-4FF8-8CA5-C753E7F809EF}" type="pres">
      <dgm:prSet presAssocID="{67D00C0A-9C83-4D14-96DC-4A5AF9294B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7E97A54-8CD5-4AFD-AC00-EC98C13E7AF2}" type="pres">
      <dgm:prSet presAssocID="{67D00C0A-9C83-4D14-96DC-4A5AF9294BFD}" presName="negativeSpace" presStyleCnt="0"/>
      <dgm:spPr/>
    </dgm:pt>
    <dgm:pt modelId="{2757B50D-3481-47EF-AF98-75F3C8755F8C}" type="pres">
      <dgm:prSet presAssocID="{67D00C0A-9C83-4D14-96DC-4A5AF9294BF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5C8CE-4DA8-4D21-AB7B-3B1EB2127FBC}" type="presOf" srcId="{4BA34762-47F4-4783-A498-8690E9ECA8A8}" destId="{1CF4695B-D073-4B64-BE92-5F0C25F19C73}" srcOrd="0" destOrd="0" presId="urn:microsoft.com/office/officeart/2005/8/layout/list1"/>
    <dgm:cxn modelId="{3EF58157-1E0E-4E35-8C2F-E400E6A45C9E}" type="presOf" srcId="{1F0B61CE-1B51-457E-AD9D-4F96A4CA8E84}" destId="{009D9B9E-EE8D-47EE-ACE9-A6F6F56D6DB6}" srcOrd="0" destOrd="0" presId="urn:microsoft.com/office/officeart/2005/8/layout/list1"/>
    <dgm:cxn modelId="{2369E355-B103-47C3-994F-71AA40023BAB}" srcId="{671F0D67-4027-4BA7-8E60-0AC55C373529}" destId="{73F393C1-D692-46F1-A332-D5D76A37B21C}" srcOrd="0" destOrd="0" parTransId="{93E8F217-4FAC-4C02-9AF8-4E74C9C69F7E}" sibTransId="{ABF2AC95-7E68-4808-A98F-9E5E25BD7A15}"/>
    <dgm:cxn modelId="{012C03B7-2D75-4C6C-9659-DB49FB194219}" srcId="{4BA34762-47F4-4783-A498-8690E9ECA8A8}" destId="{FEEEFDE2-693E-4CDC-97CC-46360A782FC4}" srcOrd="0" destOrd="0" parTransId="{2175438B-481F-4114-8B2D-DD67A4785617}" sibTransId="{DF6DA12F-D87D-4BEC-8C9B-896BDDEBE063}"/>
    <dgm:cxn modelId="{4A9E5581-23FB-44A0-9259-F4B6B78E54B6}" type="presOf" srcId="{67D00C0A-9C83-4D14-96DC-4A5AF9294BFD}" destId="{A63E4FAD-69B0-4FF8-8CA5-C753E7F809EF}" srcOrd="1" destOrd="0" presId="urn:microsoft.com/office/officeart/2005/8/layout/list1"/>
    <dgm:cxn modelId="{C5306B27-AB58-448B-9D48-B6E253FA4B53}" type="presOf" srcId="{F560D446-6E88-4370-8EFE-B76F7310BEAA}" destId="{A59E99FA-4BAA-445B-BFCD-90DEDF399B42}" srcOrd="0" destOrd="0" presId="urn:microsoft.com/office/officeart/2005/8/layout/list1"/>
    <dgm:cxn modelId="{DCE8FD04-AD04-411B-83A6-585EEB8210D1}" srcId="{1F0B61CE-1B51-457E-AD9D-4F96A4CA8E84}" destId="{67D00C0A-9C83-4D14-96DC-4A5AF9294BFD}" srcOrd="3" destOrd="0" parTransId="{F1AB1C13-5CA9-4E3B-BE3D-B48D2FA6F81B}" sibTransId="{64110C3B-FFD3-44E4-83CF-D85A045C494D}"/>
    <dgm:cxn modelId="{51B52D6C-87E2-4A76-8540-7E96CF13F743}" srcId="{67D00C0A-9C83-4D14-96DC-4A5AF9294BFD}" destId="{AF7BC291-5A1A-45F6-A79F-67F5488DA79E}" srcOrd="1" destOrd="0" parTransId="{82DC94DC-5388-4429-AC73-C0F1CA4C0395}" sibTransId="{4CF2B9F1-FC2C-4A33-9104-DE9FEECA80FD}"/>
    <dgm:cxn modelId="{F2E6C771-9239-455B-BF8B-09F3BCBB3208}" type="presOf" srcId="{54C5E198-15C6-4292-BFC7-B9028AD47A78}" destId="{695C0D72-5BDE-429F-8DBB-9976EC53629C}" srcOrd="0" destOrd="1" presId="urn:microsoft.com/office/officeart/2005/8/layout/list1"/>
    <dgm:cxn modelId="{10ECD85D-6162-414D-A05A-451FFDEF0392}" srcId="{1F0B61CE-1B51-457E-AD9D-4F96A4CA8E84}" destId="{F560D446-6E88-4370-8EFE-B76F7310BEAA}" srcOrd="0" destOrd="0" parTransId="{28AED483-4BAD-444E-AB51-D7AB866AD053}" sibTransId="{2BC2BE0B-62D7-4B75-8C9C-47D15FF60251}"/>
    <dgm:cxn modelId="{BE772BF9-F0F5-47A5-A94E-AD3F8CF4B13B}" type="presOf" srcId="{2CCCD16E-E65D-426F-BF82-B47DA2CD0880}" destId="{2757B50D-3481-47EF-AF98-75F3C8755F8C}" srcOrd="0" destOrd="0" presId="urn:microsoft.com/office/officeart/2005/8/layout/list1"/>
    <dgm:cxn modelId="{242EF366-61CA-4B66-8FCD-904C5FA70CD1}" srcId="{671F0D67-4027-4BA7-8E60-0AC55C373529}" destId="{1A0EE151-2CA9-4229-9DA1-0CAC7395817D}" srcOrd="1" destOrd="0" parTransId="{C8FA8A04-61A0-4D0B-AF12-C121CA117910}" sibTransId="{A125538E-3040-4487-8050-057D96EBAC5A}"/>
    <dgm:cxn modelId="{40FA9112-C880-48CC-BF62-B785C2F77F49}" type="presOf" srcId="{1A0EE151-2CA9-4229-9DA1-0CAC7395817D}" destId="{9AB35A76-0229-4C4E-8459-D6B1387132BA}" srcOrd="0" destOrd="1" presId="urn:microsoft.com/office/officeart/2005/8/layout/list1"/>
    <dgm:cxn modelId="{2AE1C2C3-8203-4E4C-881B-561EB60F7517}" type="presOf" srcId="{67D00C0A-9C83-4D14-96DC-4A5AF9294BFD}" destId="{0F17D29F-2FB6-437E-8881-9ADE44C130A2}" srcOrd="0" destOrd="0" presId="urn:microsoft.com/office/officeart/2005/8/layout/list1"/>
    <dgm:cxn modelId="{B40630DA-EF65-499D-86FE-4A2DE4203DBA}" type="presOf" srcId="{671F0D67-4027-4BA7-8E60-0AC55C373529}" destId="{B1029EE4-2B5E-425C-8256-C5DD3EEAADA7}" srcOrd="0" destOrd="0" presId="urn:microsoft.com/office/officeart/2005/8/layout/list1"/>
    <dgm:cxn modelId="{C8ECEE10-9B64-4675-B17C-2D91C26D4E47}" type="presOf" srcId="{FEEEFDE2-693E-4CDC-97CC-46360A782FC4}" destId="{695C0D72-5BDE-429F-8DBB-9976EC53629C}" srcOrd="0" destOrd="0" presId="urn:microsoft.com/office/officeart/2005/8/layout/list1"/>
    <dgm:cxn modelId="{EE6EE83C-DF06-4D36-9B4D-079DD85A7DA5}" srcId="{1F0B61CE-1B51-457E-AD9D-4F96A4CA8E84}" destId="{4BA34762-47F4-4783-A498-8690E9ECA8A8}" srcOrd="2" destOrd="0" parTransId="{0DB25461-141A-4161-84FC-3D4BA5A559FE}" sibTransId="{E74C4CC5-7FFF-4D6F-9540-7D175A768B34}"/>
    <dgm:cxn modelId="{83AE8A56-E802-44D2-A1EF-8C1CCA86E1A6}" type="presOf" srcId="{AF7BC291-5A1A-45F6-A79F-67F5488DA79E}" destId="{2757B50D-3481-47EF-AF98-75F3C8755F8C}" srcOrd="0" destOrd="1" presId="urn:microsoft.com/office/officeart/2005/8/layout/list1"/>
    <dgm:cxn modelId="{CA16AE9F-EB64-4B7B-B008-26BD6E1A0E10}" type="presOf" srcId="{671F0D67-4027-4BA7-8E60-0AC55C373529}" destId="{1E9A4E01-3716-44C3-BECD-176A0F9027E9}" srcOrd="1" destOrd="0" presId="urn:microsoft.com/office/officeart/2005/8/layout/list1"/>
    <dgm:cxn modelId="{364DC1F7-B8FA-40D9-91BD-8D3A223E970D}" srcId="{1F0B61CE-1B51-457E-AD9D-4F96A4CA8E84}" destId="{671F0D67-4027-4BA7-8E60-0AC55C373529}" srcOrd="1" destOrd="0" parTransId="{79FBC407-822D-4CE2-81EC-C1C6F11B4E38}" sibTransId="{E70FA33F-78B1-4D8B-919C-EED212CAFD01}"/>
    <dgm:cxn modelId="{E4C62179-1D9F-4BF5-A802-FC5A14CE2C59}" srcId="{67D00C0A-9C83-4D14-96DC-4A5AF9294BFD}" destId="{2CCCD16E-E65D-426F-BF82-B47DA2CD0880}" srcOrd="0" destOrd="0" parTransId="{B8BA5BDE-C195-47F5-84A0-521C4564E964}" sibTransId="{8E6AD039-56DA-4F27-B697-1040FD58FC3B}"/>
    <dgm:cxn modelId="{8E43D0E7-0072-43BA-83FD-FBBFF8943033}" type="presOf" srcId="{73F393C1-D692-46F1-A332-D5D76A37B21C}" destId="{9AB35A76-0229-4C4E-8459-D6B1387132BA}" srcOrd="0" destOrd="0" presId="urn:microsoft.com/office/officeart/2005/8/layout/list1"/>
    <dgm:cxn modelId="{03DD5928-E07A-426E-A476-F508B1B36FC7}" type="presOf" srcId="{F560D446-6E88-4370-8EFE-B76F7310BEAA}" destId="{FDB9E4AE-A10F-4473-8DFC-55B1FD35DBD7}" srcOrd="1" destOrd="0" presId="urn:microsoft.com/office/officeart/2005/8/layout/list1"/>
    <dgm:cxn modelId="{A8409235-CEBB-45E1-A185-E12C26C651BB}" type="presOf" srcId="{4BA34762-47F4-4783-A498-8690E9ECA8A8}" destId="{480A882B-8851-4692-AAF6-CF0B9A82D4AF}" srcOrd="1" destOrd="0" presId="urn:microsoft.com/office/officeart/2005/8/layout/list1"/>
    <dgm:cxn modelId="{D0B694CE-9A3E-4195-80ED-151482A2C924}" srcId="{4BA34762-47F4-4783-A498-8690E9ECA8A8}" destId="{54C5E198-15C6-4292-BFC7-B9028AD47A78}" srcOrd="1" destOrd="0" parTransId="{D8710062-BC12-4CCE-8E88-8B604512BA19}" sibTransId="{7B6ECA3D-D6C9-4378-92D8-004D8920698C}"/>
    <dgm:cxn modelId="{667032E6-6B7A-4218-903F-1A315D31FAAE}" type="presParOf" srcId="{009D9B9E-EE8D-47EE-ACE9-A6F6F56D6DB6}" destId="{21EAE510-C079-46BD-ABDD-00E9480F25EF}" srcOrd="0" destOrd="0" presId="urn:microsoft.com/office/officeart/2005/8/layout/list1"/>
    <dgm:cxn modelId="{CE9D302E-B748-40EC-9D1F-5E1A89EA8FCE}" type="presParOf" srcId="{21EAE510-C079-46BD-ABDD-00E9480F25EF}" destId="{A59E99FA-4BAA-445B-BFCD-90DEDF399B42}" srcOrd="0" destOrd="0" presId="urn:microsoft.com/office/officeart/2005/8/layout/list1"/>
    <dgm:cxn modelId="{B3B7D833-1DA6-4F50-A597-094D0EA35004}" type="presParOf" srcId="{21EAE510-C079-46BD-ABDD-00E9480F25EF}" destId="{FDB9E4AE-A10F-4473-8DFC-55B1FD35DBD7}" srcOrd="1" destOrd="0" presId="urn:microsoft.com/office/officeart/2005/8/layout/list1"/>
    <dgm:cxn modelId="{FEAE28D6-69DD-4845-84CE-6363F4311A88}" type="presParOf" srcId="{009D9B9E-EE8D-47EE-ACE9-A6F6F56D6DB6}" destId="{6FD060DC-1ADB-4BB1-9EC2-8000E3E41D61}" srcOrd="1" destOrd="0" presId="urn:microsoft.com/office/officeart/2005/8/layout/list1"/>
    <dgm:cxn modelId="{226C4E35-8050-43CE-9516-C1BEE253B0F5}" type="presParOf" srcId="{009D9B9E-EE8D-47EE-ACE9-A6F6F56D6DB6}" destId="{4A3967A6-5BA1-4757-A44A-943817BA14C1}" srcOrd="2" destOrd="0" presId="urn:microsoft.com/office/officeart/2005/8/layout/list1"/>
    <dgm:cxn modelId="{7FE37AA0-36FA-49EC-A48D-5073486F789B}" type="presParOf" srcId="{009D9B9E-EE8D-47EE-ACE9-A6F6F56D6DB6}" destId="{C1D12947-9E33-4D2F-8B48-1318D98A5DF3}" srcOrd="3" destOrd="0" presId="urn:microsoft.com/office/officeart/2005/8/layout/list1"/>
    <dgm:cxn modelId="{B56D0193-68CB-43AC-8544-5BB5CAD5072C}" type="presParOf" srcId="{009D9B9E-EE8D-47EE-ACE9-A6F6F56D6DB6}" destId="{918444F2-E594-4EB1-AD30-F1D522F4ADC9}" srcOrd="4" destOrd="0" presId="urn:microsoft.com/office/officeart/2005/8/layout/list1"/>
    <dgm:cxn modelId="{41901231-B4E3-46A4-A085-45FF50F0DE68}" type="presParOf" srcId="{918444F2-E594-4EB1-AD30-F1D522F4ADC9}" destId="{B1029EE4-2B5E-425C-8256-C5DD3EEAADA7}" srcOrd="0" destOrd="0" presId="urn:microsoft.com/office/officeart/2005/8/layout/list1"/>
    <dgm:cxn modelId="{2FCB420B-AC94-4E7D-8C5C-7F843D89BDE3}" type="presParOf" srcId="{918444F2-E594-4EB1-AD30-F1D522F4ADC9}" destId="{1E9A4E01-3716-44C3-BECD-176A0F9027E9}" srcOrd="1" destOrd="0" presId="urn:microsoft.com/office/officeart/2005/8/layout/list1"/>
    <dgm:cxn modelId="{29062B37-D148-420A-9810-33FBFEE9E16C}" type="presParOf" srcId="{009D9B9E-EE8D-47EE-ACE9-A6F6F56D6DB6}" destId="{910E7B30-D00E-4408-BAF9-72B6306BF788}" srcOrd="5" destOrd="0" presId="urn:microsoft.com/office/officeart/2005/8/layout/list1"/>
    <dgm:cxn modelId="{72F1CEB4-C130-49E1-AAB2-28FA35208A9A}" type="presParOf" srcId="{009D9B9E-EE8D-47EE-ACE9-A6F6F56D6DB6}" destId="{9AB35A76-0229-4C4E-8459-D6B1387132BA}" srcOrd="6" destOrd="0" presId="urn:microsoft.com/office/officeart/2005/8/layout/list1"/>
    <dgm:cxn modelId="{F93E753D-4EA5-442E-BF30-DA05DECE6DB5}" type="presParOf" srcId="{009D9B9E-EE8D-47EE-ACE9-A6F6F56D6DB6}" destId="{E403956D-3980-443D-9FE2-86CD667B6710}" srcOrd="7" destOrd="0" presId="urn:microsoft.com/office/officeart/2005/8/layout/list1"/>
    <dgm:cxn modelId="{E3BAEC4A-E2B0-4F6E-95DD-1F7C06DFD6B0}" type="presParOf" srcId="{009D9B9E-EE8D-47EE-ACE9-A6F6F56D6DB6}" destId="{1B9F1EDB-328F-4C9B-AB63-6FCF2058346B}" srcOrd="8" destOrd="0" presId="urn:microsoft.com/office/officeart/2005/8/layout/list1"/>
    <dgm:cxn modelId="{3512DD7E-2AB8-45FC-9C57-9ED4FE9AC466}" type="presParOf" srcId="{1B9F1EDB-328F-4C9B-AB63-6FCF2058346B}" destId="{1CF4695B-D073-4B64-BE92-5F0C25F19C73}" srcOrd="0" destOrd="0" presId="urn:microsoft.com/office/officeart/2005/8/layout/list1"/>
    <dgm:cxn modelId="{C3DF6B46-7CE5-4134-8198-E0F424500E86}" type="presParOf" srcId="{1B9F1EDB-328F-4C9B-AB63-6FCF2058346B}" destId="{480A882B-8851-4692-AAF6-CF0B9A82D4AF}" srcOrd="1" destOrd="0" presId="urn:microsoft.com/office/officeart/2005/8/layout/list1"/>
    <dgm:cxn modelId="{1C6E0B96-E8A9-460D-A155-B14D6A709821}" type="presParOf" srcId="{009D9B9E-EE8D-47EE-ACE9-A6F6F56D6DB6}" destId="{9E04C984-F6EB-4ACC-9652-5FB6E34C838E}" srcOrd="9" destOrd="0" presId="urn:microsoft.com/office/officeart/2005/8/layout/list1"/>
    <dgm:cxn modelId="{5FFFAEB1-3D4F-4E22-B606-C69643BFCDCA}" type="presParOf" srcId="{009D9B9E-EE8D-47EE-ACE9-A6F6F56D6DB6}" destId="{695C0D72-5BDE-429F-8DBB-9976EC53629C}" srcOrd="10" destOrd="0" presId="urn:microsoft.com/office/officeart/2005/8/layout/list1"/>
    <dgm:cxn modelId="{9DCB7621-5BB1-4BEF-BB01-AC6BD85F815B}" type="presParOf" srcId="{009D9B9E-EE8D-47EE-ACE9-A6F6F56D6DB6}" destId="{FF2B9E49-CF7A-4105-8803-85F6367D1860}" srcOrd="11" destOrd="0" presId="urn:microsoft.com/office/officeart/2005/8/layout/list1"/>
    <dgm:cxn modelId="{32387678-728C-4A2A-852C-0B70486D8D38}" type="presParOf" srcId="{009D9B9E-EE8D-47EE-ACE9-A6F6F56D6DB6}" destId="{51CEAE1B-CEFF-44E0-BD47-A0F2F7CB5C63}" srcOrd="12" destOrd="0" presId="urn:microsoft.com/office/officeart/2005/8/layout/list1"/>
    <dgm:cxn modelId="{F194CE16-82C5-400E-BD38-F6E492230619}" type="presParOf" srcId="{51CEAE1B-CEFF-44E0-BD47-A0F2F7CB5C63}" destId="{0F17D29F-2FB6-437E-8881-9ADE44C130A2}" srcOrd="0" destOrd="0" presId="urn:microsoft.com/office/officeart/2005/8/layout/list1"/>
    <dgm:cxn modelId="{181F8AC0-A32B-406E-95DF-EA0B8D1C4E12}" type="presParOf" srcId="{51CEAE1B-CEFF-44E0-BD47-A0F2F7CB5C63}" destId="{A63E4FAD-69B0-4FF8-8CA5-C753E7F809EF}" srcOrd="1" destOrd="0" presId="urn:microsoft.com/office/officeart/2005/8/layout/list1"/>
    <dgm:cxn modelId="{DE0DC8D1-8EA6-4C5B-9D86-C44291603E40}" type="presParOf" srcId="{009D9B9E-EE8D-47EE-ACE9-A6F6F56D6DB6}" destId="{E7E97A54-8CD5-4AFD-AC00-EC98C13E7AF2}" srcOrd="13" destOrd="0" presId="urn:microsoft.com/office/officeart/2005/8/layout/list1"/>
    <dgm:cxn modelId="{D756C672-9333-473F-B477-7D67CDC8D85F}" type="presParOf" srcId="{009D9B9E-EE8D-47EE-ACE9-A6F6F56D6DB6}" destId="{2757B50D-3481-47EF-AF98-75F3C8755F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18AC8-B296-4B3A-A7FE-AFABD3CB88EE}" type="doc">
      <dgm:prSet loTypeId="urn:microsoft.com/office/officeart/2005/8/layout/default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sv-SE"/>
        </a:p>
      </dgm:t>
    </dgm:pt>
    <dgm:pt modelId="{136AE478-5E40-4C45-89EF-571429516FA0}">
      <dgm:prSet phldrT="[Text]" custT="1"/>
      <dgm:spPr>
        <a:solidFill>
          <a:srgbClr val="001489"/>
        </a:solidFill>
        <a:ln w="0">
          <a:solidFill>
            <a:schemeClr val="accent1"/>
          </a:solidFill>
        </a:ln>
      </dgm:spPr>
      <dgm:t>
        <a:bodyPr/>
        <a:lstStyle/>
        <a:p>
          <a:r>
            <a:rPr lang="lv-LV" sz="2800" b="0" noProof="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1. KONKURĒTSPĒJĪGA EKONOMIKA</a:t>
          </a:r>
        </a:p>
        <a:p>
          <a:r>
            <a:rPr lang="lv-LV" sz="2800" b="0" noProof="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(uzņēmējdarbība)</a:t>
          </a:r>
        </a:p>
      </dgm:t>
    </dgm:pt>
    <dgm:pt modelId="{7341E569-DBE1-41F1-BB0D-C7EA36415956}" type="parTrans" cxnId="{0FB5DD6B-3550-41FD-94CA-1E2F9E0A6F0C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1077AB2E-8840-4851-9EC9-8F126CA86534}" type="sibTrans" cxnId="{0FB5DD6B-3550-41FD-94CA-1E2F9E0A6F0C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AE90081A-B189-4B6B-AB4D-F79D2DD69C6B}">
      <dgm:prSet phldrT="[Text]" custT="1"/>
      <dgm:spPr>
        <a:solidFill>
          <a:srgbClr val="3EA437"/>
        </a:solidFill>
        <a:ln w="0">
          <a:noFill/>
        </a:ln>
      </dgm:spPr>
      <dgm:t>
        <a:bodyPr/>
        <a:lstStyle/>
        <a:p>
          <a:r>
            <a:rPr lang="lv-LV" sz="28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2.ILGTSPĒJĪGA KOPĪGA RESURSU IZMANTOŠANA</a:t>
          </a:r>
        </a:p>
        <a:p>
          <a:r>
            <a:rPr lang="lv-LV" sz="28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(vide)</a:t>
          </a:r>
        </a:p>
      </dgm:t>
    </dgm:pt>
    <dgm:pt modelId="{486644E0-87DB-483D-AC81-4D4AC75A513C}" type="parTrans" cxnId="{2D3E7B10-E050-4D73-AEE7-F3C493D1B822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2B962EEC-F5C7-46F8-BCBF-8F227082D9AB}" type="sibTrans" cxnId="{2D3E7B10-E050-4D73-AEE7-F3C493D1B822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27D38EEE-9BB6-4632-87B3-FF9A3448FB12}">
      <dgm:prSet phldrT="[Text]" custT="1"/>
      <dgm:spPr>
        <a:solidFill>
          <a:srgbClr val="9E5D9D"/>
        </a:solidFill>
        <a:ln w="0">
          <a:noFill/>
        </a:ln>
      </dgm:spPr>
      <dgm:t>
        <a:bodyPr/>
        <a:lstStyle/>
        <a:p>
          <a:r>
            <a:rPr lang="lv-LV" sz="2800" b="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3. LABI SAVIENTOS REĢIONS</a:t>
          </a:r>
        </a:p>
        <a:p>
          <a:r>
            <a:rPr lang="lv-LV" sz="2800" b="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(transports)</a:t>
          </a:r>
        </a:p>
      </dgm:t>
    </dgm:pt>
    <dgm:pt modelId="{ED677FDF-8784-477D-A46F-E391B95DCEC8}" type="parTrans" cxnId="{D427535F-45F3-49E3-960A-BF727E21F1B9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D7921E7E-8482-4D36-9D21-36EF30690E3E}" type="sibTrans" cxnId="{D427535F-45F3-49E3-960A-BF727E21F1B9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712E4C35-6BD3-4966-8CD8-02977D5C550D}">
      <dgm:prSet phldrT="[Text]" custT="1"/>
      <dgm:spPr>
        <a:solidFill>
          <a:srgbClr val="EA5425"/>
        </a:solidFill>
        <a:ln w="0">
          <a:noFill/>
        </a:ln>
      </dgm:spPr>
      <dgm:t>
        <a:bodyPr/>
        <a:lstStyle/>
        <a:p>
          <a:r>
            <a:rPr lang="lv-LV" sz="28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4. KVALIFICĒTS UN SOCIĀLI IEKĻAUJOŠ REĢIONS</a:t>
          </a:r>
        </a:p>
        <a:p>
          <a:r>
            <a:rPr lang="lv-LV" sz="28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(izglītība, uzlabotas kopienas)</a:t>
          </a:r>
        </a:p>
      </dgm:t>
    </dgm:pt>
    <dgm:pt modelId="{0F3D7B01-C213-445B-A77C-136C3C919EBE}" type="parTrans" cxnId="{CAF5DBE4-6875-46D5-8D80-33C6565AAE89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E30E03DA-AF12-47F9-A660-23FA3528A90E}" type="sibTrans" cxnId="{CAF5DBE4-6875-46D5-8D80-33C6565AAE89}">
      <dgm:prSet/>
      <dgm:spPr/>
      <dgm:t>
        <a:bodyPr/>
        <a:lstStyle/>
        <a:p>
          <a:endParaRPr lang="en-US" sz="1200" noProof="0">
            <a:latin typeface="Arial Narrow" panose="020B0606020202030204" pitchFamily="34" charset="0"/>
          </a:endParaRPr>
        </a:p>
      </dgm:t>
    </dgm:pt>
    <dgm:pt modelId="{F6CF9D31-BC06-422B-A216-1035E0EBFE77}" type="pres">
      <dgm:prSet presAssocID="{BDD18AC8-B296-4B3A-A7FE-AFABD3CB88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5A952A7-9A29-4272-99A0-BD8EA68C15B2}" type="pres">
      <dgm:prSet presAssocID="{136AE478-5E40-4C45-89EF-571429516FA0}" presName="node" presStyleLbl="node1" presStyleIdx="0" presStyleCnt="4" custScaleY="111710" custLinFactNeighborX="1770" custLinFactNeighborY="-175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v-SE"/>
        </a:p>
      </dgm:t>
    </dgm:pt>
    <dgm:pt modelId="{7632F75C-3799-42F5-B1DC-BD0537E7FE06}" type="pres">
      <dgm:prSet presAssocID="{1077AB2E-8840-4851-9EC9-8F126CA86534}" presName="sibTrans" presStyleCnt="0"/>
      <dgm:spPr/>
      <dgm:t>
        <a:bodyPr/>
        <a:lstStyle/>
        <a:p>
          <a:endParaRPr lang="en-US"/>
        </a:p>
      </dgm:t>
    </dgm:pt>
    <dgm:pt modelId="{60A3ADA3-97D3-43B3-AE0C-F0240FFE061B}" type="pres">
      <dgm:prSet presAssocID="{AE90081A-B189-4B6B-AB4D-F79D2DD69C6B}" presName="node" presStyleLbl="node1" presStyleIdx="1" presStyleCnt="4" custScaleY="113380" custLinFactNeighborX="-1899" custLinFactNeighborY="-162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v-SE"/>
        </a:p>
      </dgm:t>
    </dgm:pt>
    <dgm:pt modelId="{1A30F5C7-E605-47CE-9679-2FDF4D956235}" type="pres">
      <dgm:prSet presAssocID="{2B962EEC-F5C7-46F8-BCBF-8F227082D9AB}" presName="sibTrans" presStyleCnt="0"/>
      <dgm:spPr/>
      <dgm:t>
        <a:bodyPr/>
        <a:lstStyle/>
        <a:p>
          <a:endParaRPr lang="en-US"/>
        </a:p>
      </dgm:t>
    </dgm:pt>
    <dgm:pt modelId="{00538789-D419-46DE-9558-2F2A8915C79A}" type="pres">
      <dgm:prSet presAssocID="{27D38EEE-9BB6-4632-87B3-FF9A3448FB12}" presName="node" presStyleLbl="node1" presStyleIdx="2" presStyleCnt="4" custScaleY="113199" custLinFactNeighborX="962" custLinFactNeighborY="-95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v-SE"/>
        </a:p>
      </dgm:t>
    </dgm:pt>
    <dgm:pt modelId="{0786844A-D0DC-4594-B808-3F872D00AAFC}" type="pres">
      <dgm:prSet presAssocID="{D7921E7E-8482-4D36-9D21-36EF30690E3E}" presName="sibTrans" presStyleCnt="0"/>
      <dgm:spPr/>
      <dgm:t>
        <a:bodyPr/>
        <a:lstStyle/>
        <a:p>
          <a:endParaRPr lang="en-US"/>
        </a:p>
      </dgm:t>
    </dgm:pt>
    <dgm:pt modelId="{A1BFF7B2-16BB-4E97-8445-0C0629174056}" type="pres">
      <dgm:prSet presAssocID="{712E4C35-6BD3-4966-8CD8-02977D5C550D}" presName="node" presStyleLbl="node1" presStyleIdx="3" presStyleCnt="4" custScaleY="112450" custLinFactNeighborX="26" custLinFactNeighborY="-90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v-SE"/>
        </a:p>
      </dgm:t>
    </dgm:pt>
  </dgm:ptLst>
  <dgm:cxnLst>
    <dgm:cxn modelId="{D427535F-45F3-49E3-960A-BF727E21F1B9}" srcId="{BDD18AC8-B296-4B3A-A7FE-AFABD3CB88EE}" destId="{27D38EEE-9BB6-4632-87B3-FF9A3448FB12}" srcOrd="2" destOrd="0" parTransId="{ED677FDF-8784-477D-A46F-E391B95DCEC8}" sibTransId="{D7921E7E-8482-4D36-9D21-36EF30690E3E}"/>
    <dgm:cxn modelId="{53D08D43-47EC-4B76-AE2F-43A05B863CB7}" type="presOf" srcId="{AE90081A-B189-4B6B-AB4D-F79D2DD69C6B}" destId="{60A3ADA3-97D3-43B3-AE0C-F0240FFE061B}" srcOrd="0" destOrd="0" presId="urn:microsoft.com/office/officeart/2005/8/layout/default#1"/>
    <dgm:cxn modelId="{97B11F27-CE79-4B31-ADBF-ADEDD2098F4A}" type="presOf" srcId="{136AE478-5E40-4C45-89EF-571429516FA0}" destId="{25A952A7-9A29-4272-99A0-BD8EA68C15B2}" srcOrd="0" destOrd="0" presId="urn:microsoft.com/office/officeart/2005/8/layout/default#1"/>
    <dgm:cxn modelId="{6F16675A-3540-480A-ADBC-8B892DCDC1B5}" type="presOf" srcId="{27D38EEE-9BB6-4632-87B3-FF9A3448FB12}" destId="{00538789-D419-46DE-9558-2F2A8915C79A}" srcOrd="0" destOrd="0" presId="urn:microsoft.com/office/officeart/2005/8/layout/default#1"/>
    <dgm:cxn modelId="{6DA11F07-3D15-409C-A2C9-3AA343C07EA2}" type="presOf" srcId="{712E4C35-6BD3-4966-8CD8-02977D5C550D}" destId="{A1BFF7B2-16BB-4E97-8445-0C0629174056}" srcOrd="0" destOrd="0" presId="urn:microsoft.com/office/officeart/2005/8/layout/default#1"/>
    <dgm:cxn modelId="{DC250A07-0C60-4B1C-A822-0CE863D41921}" type="presOf" srcId="{BDD18AC8-B296-4B3A-A7FE-AFABD3CB88EE}" destId="{F6CF9D31-BC06-422B-A216-1035E0EBFE77}" srcOrd="0" destOrd="0" presId="urn:microsoft.com/office/officeart/2005/8/layout/default#1"/>
    <dgm:cxn modelId="{CAF5DBE4-6875-46D5-8D80-33C6565AAE89}" srcId="{BDD18AC8-B296-4B3A-A7FE-AFABD3CB88EE}" destId="{712E4C35-6BD3-4966-8CD8-02977D5C550D}" srcOrd="3" destOrd="0" parTransId="{0F3D7B01-C213-445B-A77C-136C3C919EBE}" sibTransId="{E30E03DA-AF12-47F9-A660-23FA3528A90E}"/>
    <dgm:cxn modelId="{2D3E7B10-E050-4D73-AEE7-F3C493D1B822}" srcId="{BDD18AC8-B296-4B3A-A7FE-AFABD3CB88EE}" destId="{AE90081A-B189-4B6B-AB4D-F79D2DD69C6B}" srcOrd="1" destOrd="0" parTransId="{486644E0-87DB-483D-AC81-4D4AC75A513C}" sibTransId="{2B962EEC-F5C7-46F8-BCBF-8F227082D9AB}"/>
    <dgm:cxn modelId="{0FB5DD6B-3550-41FD-94CA-1E2F9E0A6F0C}" srcId="{BDD18AC8-B296-4B3A-A7FE-AFABD3CB88EE}" destId="{136AE478-5E40-4C45-89EF-571429516FA0}" srcOrd="0" destOrd="0" parTransId="{7341E569-DBE1-41F1-BB0D-C7EA36415956}" sibTransId="{1077AB2E-8840-4851-9EC9-8F126CA86534}"/>
    <dgm:cxn modelId="{B157A69F-7C26-4C8A-9534-0FB7A54D7596}" type="presParOf" srcId="{F6CF9D31-BC06-422B-A216-1035E0EBFE77}" destId="{25A952A7-9A29-4272-99A0-BD8EA68C15B2}" srcOrd="0" destOrd="0" presId="urn:microsoft.com/office/officeart/2005/8/layout/default#1"/>
    <dgm:cxn modelId="{84B24199-9EA6-4738-BA72-412C6010B2AC}" type="presParOf" srcId="{F6CF9D31-BC06-422B-A216-1035E0EBFE77}" destId="{7632F75C-3799-42F5-B1DC-BD0537E7FE06}" srcOrd="1" destOrd="0" presId="urn:microsoft.com/office/officeart/2005/8/layout/default#1"/>
    <dgm:cxn modelId="{1F179B3D-70C5-4130-B596-DC4A801D3426}" type="presParOf" srcId="{F6CF9D31-BC06-422B-A216-1035E0EBFE77}" destId="{60A3ADA3-97D3-43B3-AE0C-F0240FFE061B}" srcOrd="2" destOrd="0" presId="urn:microsoft.com/office/officeart/2005/8/layout/default#1"/>
    <dgm:cxn modelId="{460AFD14-F51F-401F-8892-653903EDC7D9}" type="presParOf" srcId="{F6CF9D31-BC06-422B-A216-1035E0EBFE77}" destId="{1A30F5C7-E605-47CE-9679-2FDF4D956235}" srcOrd="3" destOrd="0" presId="urn:microsoft.com/office/officeart/2005/8/layout/default#1"/>
    <dgm:cxn modelId="{E308F69C-D080-42FD-8FC5-4EA971A8BFC4}" type="presParOf" srcId="{F6CF9D31-BC06-422B-A216-1035E0EBFE77}" destId="{00538789-D419-46DE-9558-2F2A8915C79A}" srcOrd="4" destOrd="0" presId="urn:microsoft.com/office/officeart/2005/8/layout/default#1"/>
    <dgm:cxn modelId="{5C1DFFD8-ABBC-47CD-8D33-FC35D18E8452}" type="presParOf" srcId="{F6CF9D31-BC06-422B-A216-1035E0EBFE77}" destId="{0786844A-D0DC-4594-B808-3F872D00AAFC}" srcOrd="5" destOrd="0" presId="urn:microsoft.com/office/officeart/2005/8/layout/default#1"/>
    <dgm:cxn modelId="{26350370-A384-467F-8353-24926805A2F7}" type="presParOf" srcId="{F6CF9D31-BC06-422B-A216-1035E0EBFE77}" destId="{A1BFF7B2-16BB-4E97-8445-0C062917405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2C6D1-061F-45A2-A917-60F89708F37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D44221-EAD4-4B99-A3F8-1DA113E205E8}">
      <dgm:prSet phldrT="[Text]" custT="1"/>
      <dgm:spPr>
        <a:solidFill>
          <a:srgbClr val="EA5425"/>
        </a:solidFill>
      </dgm:spPr>
      <dgm:t>
        <a:bodyPr/>
        <a:lstStyle/>
        <a:p>
          <a:r>
            <a:rPr lang="lv-LV" sz="2200" dirty="0" smtClean="0"/>
            <a:t>4.2. Līdzīgas profesionālās izglītības un mācību programmas Centrālajā Baltijas jūras reģionā</a:t>
          </a:r>
          <a:endParaRPr lang="lv-LV" sz="2200" b="1" dirty="0"/>
        </a:p>
      </dgm:t>
    </dgm:pt>
    <dgm:pt modelId="{6A8CE8BB-0331-4126-A1E3-96DD6E55302D}" type="parTrans" cxnId="{D32EE2BE-1CA7-44E6-A6BA-F7F2FF5A4E0C}">
      <dgm:prSet/>
      <dgm:spPr/>
      <dgm:t>
        <a:bodyPr/>
        <a:lstStyle/>
        <a:p>
          <a:endParaRPr lang="lv-LV"/>
        </a:p>
      </dgm:t>
    </dgm:pt>
    <dgm:pt modelId="{604F0739-B01E-4260-9CED-2FAB450ABC1A}" type="sibTrans" cxnId="{D32EE2BE-1CA7-44E6-A6BA-F7F2FF5A4E0C}">
      <dgm:prSet/>
      <dgm:spPr/>
      <dgm:t>
        <a:bodyPr/>
        <a:lstStyle/>
        <a:p>
          <a:endParaRPr lang="lv-LV"/>
        </a:p>
      </dgm:t>
    </dgm:pt>
    <dgm:pt modelId="{2EEE8423-3F35-4D91-B9F3-497117904623}">
      <dgm:prSet phldrT="[Text]" custT="1"/>
      <dgm:spPr>
        <a:solidFill>
          <a:srgbClr val="CDCDD5"/>
        </a:solidFill>
      </dgm:spPr>
      <dgm:t>
        <a:bodyPr/>
        <a:lstStyle/>
        <a:p>
          <a:r>
            <a:rPr lang="lv-LV" sz="2200" b="0" dirty="0" smtClean="0">
              <a:solidFill>
                <a:schemeClr val="tx1"/>
              </a:solidFill>
            </a:rPr>
            <a:t>Līdzīgas profesionālās un mācību programmas</a:t>
          </a:r>
          <a:endParaRPr lang="lv-LV" sz="2200" b="0" u="sng" dirty="0">
            <a:solidFill>
              <a:schemeClr val="tx1"/>
            </a:solidFill>
          </a:endParaRPr>
        </a:p>
      </dgm:t>
    </dgm:pt>
    <dgm:pt modelId="{8AC97CEA-7B37-40FE-BBF1-C46B96E19020}" type="parTrans" cxnId="{C7DCC954-46BA-4E4D-9DAB-566448330E74}">
      <dgm:prSet/>
      <dgm:spPr/>
      <dgm:t>
        <a:bodyPr/>
        <a:lstStyle/>
        <a:p>
          <a:endParaRPr lang="lv-LV"/>
        </a:p>
      </dgm:t>
    </dgm:pt>
    <dgm:pt modelId="{CF8DE192-1C41-4276-A641-ED904326F7AE}" type="sibTrans" cxnId="{C7DCC954-46BA-4E4D-9DAB-566448330E74}">
      <dgm:prSet/>
      <dgm:spPr/>
      <dgm:t>
        <a:bodyPr/>
        <a:lstStyle/>
        <a:p>
          <a:endParaRPr lang="lv-LV"/>
        </a:p>
      </dgm:t>
    </dgm:pt>
    <dgm:pt modelId="{28D8D8AF-991C-4D6F-9625-42CDCCF4973C}" type="pres">
      <dgm:prSet presAssocID="{9DF2C6D1-061F-45A2-A917-60F89708F37D}" presName="linearFlow" presStyleCnt="0">
        <dgm:presLayoutVars>
          <dgm:resizeHandles val="exact"/>
        </dgm:presLayoutVars>
      </dgm:prSet>
      <dgm:spPr/>
    </dgm:pt>
    <dgm:pt modelId="{7D84A9EC-7653-458E-A68E-73A4DC6864AA}" type="pres">
      <dgm:prSet presAssocID="{DFD44221-EAD4-4B99-A3F8-1DA113E205E8}" presName="node" presStyleLbl="node1" presStyleIdx="0" presStyleCnt="2" custScaleY="167524" custLinFactNeighborX="-1290" custLinFactNeighborY="-6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D38D1C-048A-43C2-9E57-0EC1DBEDF0C5}" type="pres">
      <dgm:prSet presAssocID="{604F0739-B01E-4260-9CED-2FAB450ABC1A}" presName="sibTrans" presStyleLbl="sibTrans2D1" presStyleIdx="0" presStyleCnt="1"/>
      <dgm:spPr/>
      <dgm:t>
        <a:bodyPr/>
        <a:lstStyle/>
        <a:p>
          <a:endParaRPr lang="lv-LV"/>
        </a:p>
      </dgm:t>
    </dgm:pt>
    <dgm:pt modelId="{59760A3D-0B81-4B6F-9B4D-013CE8D827DC}" type="pres">
      <dgm:prSet presAssocID="{604F0739-B01E-4260-9CED-2FAB450ABC1A}" presName="connectorText" presStyleLbl="sibTrans2D1" presStyleIdx="0" presStyleCnt="1"/>
      <dgm:spPr/>
      <dgm:t>
        <a:bodyPr/>
        <a:lstStyle/>
        <a:p>
          <a:endParaRPr lang="lv-LV"/>
        </a:p>
      </dgm:t>
    </dgm:pt>
    <dgm:pt modelId="{5057848F-F11A-41B1-9A50-94FDE75C3536}" type="pres">
      <dgm:prSet presAssocID="{2EEE8423-3F35-4D91-B9F3-497117904623}" presName="node" presStyleLbl="node1" presStyleIdx="1" presStyleCnt="2" custScaleX="996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01CAF50-F5BB-4745-A6A7-722FD71E3C49}" type="presOf" srcId="{DFD44221-EAD4-4B99-A3F8-1DA113E205E8}" destId="{7D84A9EC-7653-458E-A68E-73A4DC6864AA}" srcOrd="0" destOrd="0" presId="urn:microsoft.com/office/officeart/2005/8/layout/process2"/>
    <dgm:cxn modelId="{94FB3A14-DE04-4533-A335-CA3D7C53FAA9}" type="presOf" srcId="{604F0739-B01E-4260-9CED-2FAB450ABC1A}" destId="{59760A3D-0B81-4B6F-9B4D-013CE8D827DC}" srcOrd="1" destOrd="0" presId="urn:microsoft.com/office/officeart/2005/8/layout/process2"/>
    <dgm:cxn modelId="{D32EE2BE-1CA7-44E6-A6BA-F7F2FF5A4E0C}" srcId="{9DF2C6D1-061F-45A2-A917-60F89708F37D}" destId="{DFD44221-EAD4-4B99-A3F8-1DA113E205E8}" srcOrd="0" destOrd="0" parTransId="{6A8CE8BB-0331-4126-A1E3-96DD6E55302D}" sibTransId="{604F0739-B01E-4260-9CED-2FAB450ABC1A}"/>
    <dgm:cxn modelId="{129D12C4-DF6E-4D7F-8298-4A115EA4D76F}" type="presOf" srcId="{9DF2C6D1-061F-45A2-A917-60F89708F37D}" destId="{28D8D8AF-991C-4D6F-9625-42CDCCF4973C}" srcOrd="0" destOrd="0" presId="urn:microsoft.com/office/officeart/2005/8/layout/process2"/>
    <dgm:cxn modelId="{B5B796E2-94C6-4E70-9C3F-D3986AC48475}" type="presOf" srcId="{604F0739-B01E-4260-9CED-2FAB450ABC1A}" destId="{A5D38D1C-048A-43C2-9E57-0EC1DBEDF0C5}" srcOrd="0" destOrd="0" presId="urn:microsoft.com/office/officeart/2005/8/layout/process2"/>
    <dgm:cxn modelId="{C7DCC954-46BA-4E4D-9DAB-566448330E74}" srcId="{9DF2C6D1-061F-45A2-A917-60F89708F37D}" destId="{2EEE8423-3F35-4D91-B9F3-497117904623}" srcOrd="1" destOrd="0" parTransId="{8AC97CEA-7B37-40FE-BBF1-C46B96E19020}" sibTransId="{CF8DE192-1C41-4276-A641-ED904326F7AE}"/>
    <dgm:cxn modelId="{611E77AC-98E9-40B1-BA4E-16765BABB175}" type="presOf" srcId="{2EEE8423-3F35-4D91-B9F3-497117904623}" destId="{5057848F-F11A-41B1-9A50-94FDE75C3536}" srcOrd="0" destOrd="0" presId="urn:microsoft.com/office/officeart/2005/8/layout/process2"/>
    <dgm:cxn modelId="{13E6D8A5-6D31-4C77-939B-8ADA69C419F2}" type="presParOf" srcId="{28D8D8AF-991C-4D6F-9625-42CDCCF4973C}" destId="{7D84A9EC-7653-458E-A68E-73A4DC6864AA}" srcOrd="0" destOrd="0" presId="urn:microsoft.com/office/officeart/2005/8/layout/process2"/>
    <dgm:cxn modelId="{45E77ADF-3F18-428F-BC9B-68223130817B}" type="presParOf" srcId="{28D8D8AF-991C-4D6F-9625-42CDCCF4973C}" destId="{A5D38D1C-048A-43C2-9E57-0EC1DBEDF0C5}" srcOrd="1" destOrd="0" presId="urn:microsoft.com/office/officeart/2005/8/layout/process2"/>
    <dgm:cxn modelId="{C7906135-2253-4E1C-93B6-C3059581061B}" type="presParOf" srcId="{A5D38D1C-048A-43C2-9E57-0EC1DBEDF0C5}" destId="{59760A3D-0B81-4B6F-9B4D-013CE8D827DC}" srcOrd="0" destOrd="0" presId="urn:microsoft.com/office/officeart/2005/8/layout/process2"/>
    <dgm:cxn modelId="{DA0D439D-0CC1-4122-8636-8694BC81446A}" type="presParOf" srcId="{28D8D8AF-991C-4D6F-9625-42CDCCF4973C}" destId="{5057848F-F11A-41B1-9A50-94FDE75C353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2C6D1-061F-45A2-A917-60F89708F37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D44221-EAD4-4B99-A3F8-1DA113E205E8}">
      <dgm:prSet phldrT="[Text]" custT="1"/>
      <dgm:spPr>
        <a:solidFill>
          <a:srgbClr val="EA5425"/>
        </a:solidFill>
      </dgm:spPr>
      <dgm:t>
        <a:bodyPr/>
        <a:lstStyle/>
        <a:p>
          <a:r>
            <a:rPr lang="lv-LV" sz="2200" dirty="0" smtClean="0"/>
            <a:t>4.1. Vairāk cilvēku gūst labumu no spēcīgākas Centrālā Baltijas jūras reģiona sabiedrības</a:t>
          </a:r>
          <a:endParaRPr lang="lv-LV" sz="2200" b="1" dirty="0">
            <a:solidFill>
              <a:srgbClr val="3EA437"/>
            </a:solidFill>
          </a:endParaRPr>
        </a:p>
      </dgm:t>
    </dgm:pt>
    <dgm:pt modelId="{6A8CE8BB-0331-4126-A1E3-96DD6E55302D}" type="parTrans" cxnId="{D32EE2BE-1CA7-44E6-A6BA-F7F2FF5A4E0C}">
      <dgm:prSet/>
      <dgm:spPr/>
      <dgm:t>
        <a:bodyPr/>
        <a:lstStyle/>
        <a:p>
          <a:endParaRPr lang="lv-LV"/>
        </a:p>
      </dgm:t>
    </dgm:pt>
    <dgm:pt modelId="{604F0739-B01E-4260-9CED-2FAB450ABC1A}" type="sibTrans" cxnId="{D32EE2BE-1CA7-44E6-A6BA-F7F2FF5A4E0C}">
      <dgm:prSet/>
      <dgm:spPr/>
      <dgm:t>
        <a:bodyPr/>
        <a:lstStyle/>
        <a:p>
          <a:endParaRPr lang="lv-LV"/>
        </a:p>
      </dgm:t>
    </dgm:pt>
    <dgm:pt modelId="{2EEE8423-3F35-4D91-B9F3-497117904623}">
      <dgm:prSet phldrT="[Text]" custT="1"/>
      <dgm:spPr>
        <a:solidFill>
          <a:srgbClr val="CDCDD5"/>
        </a:solidFill>
      </dgm:spPr>
      <dgm:t>
        <a:bodyPr/>
        <a:lstStyle/>
        <a:p>
          <a:pPr algn="ctr"/>
          <a:r>
            <a:rPr lang="lv-LV" sz="2200" b="0" dirty="0" smtClean="0">
              <a:solidFill>
                <a:schemeClr val="tx1"/>
              </a:solidFill>
            </a:rPr>
            <a:t>Uzlabotas kopienas</a:t>
          </a:r>
        </a:p>
        <a:p>
          <a:pPr algn="ctr"/>
          <a:r>
            <a:rPr lang="lv-LV" sz="2200" b="0" u="none" dirty="0" smtClean="0">
              <a:solidFill>
                <a:schemeClr val="tx1"/>
              </a:solidFill>
            </a:rPr>
            <a:t>(cilvēku skaits, kas piedalījies aktivitātēs)</a:t>
          </a:r>
          <a:endParaRPr lang="lv-LV" sz="2200" b="0" u="none" dirty="0">
            <a:solidFill>
              <a:schemeClr val="tx1"/>
            </a:solidFill>
          </a:endParaRPr>
        </a:p>
      </dgm:t>
    </dgm:pt>
    <dgm:pt modelId="{8AC97CEA-7B37-40FE-BBF1-C46B96E19020}" type="parTrans" cxnId="{C7DCC954-46BA-4E4D-9DAB-566448330E74}">
      <dgm:prSet/>
      <dgm:spPr/>
      <dgm:t>
        <a:bodyPr/>
        <a:lstStyle/>
        <a:p>
          <a:endParaRPr lang="lv-LV"/>
        </a:p>
      </dgm:t>
    </dgm:pt>
    <dgm:pt modelId="{CF8DE192-1C41-4276-A641-ED904326F7AE}" type="sibTrans" cxnId="{C7DCC954-46BA-4E4D-9DAB-566448330E74}">
      <dgm:prSet/>
      <dgm:spPr/>
      <dgm:t>
        <a:bodyPr/>
        <a:lstStyle/>
        <a:p>
          <a:endParaRPr lang="lv-LV"/>
        </a:p>
      </dgm:t>
    </dgm:pt>
    <dgm:pt modelId="{28D8D8AF-991C-4D6F-9625-42CDCCF4973C}" type="pres">
      <dgm:prSet presAssocID="{9DF2C6D1-061F-45A2-A917-60F89708F37D}" presName="linearFlow" presStyleCnt="0">
        <dgm:presLayoutVars>
          <dgm:resizeHandles val="exact"/>
        </dgm:presLayoutVars>
      </dgm:prSet>
      <dgm:spPr/>
    </dgm:pt>
    <dgm:pt modelId="{7D84A9EC-7653-458E-A68E-73A4DC6864AA}" type="pres">
      <dgm:prSet presAssocID="{DFD44221-EAD4-4B99-A3F8-1DA113E205E8}" presName="node" presStyleLbl="node1" presStyleIdx="0" presStyleCnt="2" custScaleX="99600" custScaleY="164131" custLinFactNeighborX="64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D38D1C-048A-43C2-9E57-0EC1DBEDF0C5}" type="pres">
      <dgm:prSet presAssocID="{604F0739-B01E-4260-9CED-2FAB450ABC1A}" presName="sibTrans" presStyleLbl="sibTrans2D1" presStyleIdx="0" presStyleCnt="1"/>
      <dgm:spPr/>
      <dgm:t>
        <a:bodyPr/>
        <a:lstStyle/>
        <a:p>
          <a:endParaRPr lang="lv-LV"/>
        </a:p>
      </dgm:t>
    </dgm:pt>
    <dgm:pt modelId="{59760A3D-0B81-4B6F-9B4D-013CE8D827DC}" type="pres">
      <dgm:prSet presAssocID="{604F0739-B01E-4260-9CED-2FAB450ABC1A}" presName="connectorText" presStyleLbl="sibTrans2D1" presStyleIdx="0" presStyleCnt="1"/>
      <dgm:spPr/>
      <dgm:t>
        <a:bodyPr/>
        <a:lstStyle/>
        <a:p>
          <a:endParaRPr lang="lv-LV"/>
        </a:p>
      </dgm:t>
    </dgm:pt>
    <dgm:pt modelId="{5057848F-F11A-41B1-9A50-94FDE75C3536}" type="pres">
      <dgm:prSet presAssocID="{2EEE8423-3F35-4D91-B9F3-497117904623}" presName="node" presStyleLbl="node1" presStyleIdx="1" presStyleCnt="2" custScaleX="996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91D85AC-3741-445B-B774-34D7BC20968B}" type="presOf" srcId="{9DF2C6D1-061F-45A2-A917-60F89708F37D}" destId="{28D8D8AF-991C-4D6F-9625-42CDCCF4973C}" srcOrd="0" destOrd="0" presId="urn:microsoft.com/office/officeart/2005/8/layout/process2"/>
    <dgm:cxn modelId="{9C9C7EC5-B304-49D6-90AC-50750505C744}" type="presOf" srcId="{604F0739-B01E-4260-9CED-2FAB450ABC1A}" destId="{A5D38D1C-048A-43C2-9E57-0EC1DBEDF0C5}" srcOrd="0" destOrd="0" presId="urn:microsoft.com/office/officeart/2005/8/layout/process2"/>
    <dgm:cxn modelId="{3B20FFBB-089E-44B8-A454-A8D86D975F9A}" type="presOf" srcId="{DFD44221-EAD4-4B99-A3F8-1DA113E205E8}" destId="{7D84A9EC-7653-458E-A68E-73A4DC6864AA}" srcOrd="0" destOrd="0" presId="urn:microsoft.com/office/officeart/2005/8/layout/process2"/>
    <dgm:cxn modelId="{D32EE2BE-1CA7-44E6-A6BA-F7F2FF5A4E0C}" srcId="{9DF2C6D1-061F-45A2-A917-60F89708F37D}" destId="{DFD44221-EAD4-4B99-A3F8-1DA113E205E8}" srcOrd="0" destOrd="0" parTransId="{6A8CE8BB-0331-4126-A1E3-96DD6E55302D}" sibTransId="{604F0739-B01E-4260-9CED-2FAB450ABC1A}"/>
    <dgm:cxn modelId="{712E18DF-5FE7-410E-AAD5-1249B52E96ED}" type="presOf" srcId="{604F0739-B01E-4260-9CED-2FAB450ABC1A}" destId="{59760A3D-0B81-4B6F-9B4D-013CE8D827DC}" srcOrd="1" destOrd="0" presId="urn:microsoft.com/office/officeart/2005/8/layout/process2"/>
    <dgm:cxn modelId="{C7DCC954-46BA-4E4D-9DAB-566448330E74}" srcId="{9DF2C6D1-061F-45A2-A917-60F89708F37D}" destId="{2EEE8423-3F35-4D91-B9F3-497117904623}" srcOrd="1" destOrd="0" parTransId="{8AC97CEA-7B37-40FE-BBF1-C46B96E19020}" sibTransId="{CF8DE192-1C41-4276-A641-ED904326F7AE}"/>
    <dgm:cxn modelId="{4284CD15-96D2-479F-A82D-A7EB0DF2C474}" type="presOf" srcId="{2EEE8423-3F35-4D91-B9F3-497117904623}" destId="{5057848F-F11A-41B1-9A50-94FDE75C3536}" srcOrd="0" destOrd="0" presId="urn:microsoft.com/office/officeart/2005/8/layout/process2"/>
    <dgm:cxn modelId="{C898C470-D14E-4838-A0B7-D8EDAF95123B}" type="presParOf" srcId="{28D8D8AF-991C-4D6F-9625-42CDCCF4973C}" destId="{7D84A9EC-7653-458E-A68E-73A4DC6864AA}" srcOrd="0" destOrd="0" presId="urn:microsoft.com/office/officeart/2005/8/layout/process2"/>
    <dgm:cxn modelId="{09C11409-B992-4EE4-9085-3A5C1ACA6AB1}" type="presParOf" srcId="{28D8D8AF-991C-4D6F-9625-42CDCCF4973C}" destId="{A5D38D1C-048A-43C2-9E57-0EC1DBEDF0C5}" srcOrd="1" destOrd="0" presId="urn:microsoft.com/office/officeart/2005/8/layout/process2"/>
    <dgm:cxn modelId="{B1A91EDD-D381-4D4B-8DE6-CB7236FD4150}" type="presParOf" srcId="{A5D38D1C-048A-43C2-9E57-0EC1DBEDF0C5}" destId="{59760A3D-0B81-4B6F-9B4D-013CE8D827DC}" srcOrd="0" destOrd="0" presId="urn:microsoft.com/office/officeart/2005/8/layout/process2"/>
    <dgm:cxn modelId="{D6E33AA4-F737-4CF1-915E-62FBC7F88D29}" type="presParOf" srcId="{28D8D8AF-991C-4D6F-9625-42CDCCF4973C}" destId="{5057848F-F11A-41B1-9A50-94FDE75C353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967A6-5BA1-4757-A44A-943817BA14C1}">
      <dsp:nvSpPr>
        <dsp:cNvPr id="0" name=""/>
        <dsp:cNvSpPr/>
      </dsp:nvSpPr>
      <dsp:spPr>
        <a:xfrm>
          <a:off x="0" y="291444"/>
          <a:ext cx="78867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9E4AE-A10F-4473-8DFC-55B1FD35DBD7}">
      <dsp:nvSpPr>
        <dsp:cNvPr id="0" name=""/>
        <dsp:cNvSpPr/>
      </dsp:nvSpPr>
      <dsp:spPr>
        <a:xfrm>
          <a:off x="394335" y="25764"/>
          <a:ext cx="552069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Kopējais pieejamais ERAF – 115 miljoni EUR</a:t>
          </a:r>
          <a:endParaRPr lang="en-US" sz="1800" kern="1200" dirty="0"/>
        </a:p>
      </dsp:txBody>
      <dsp:txXfrm>
        <a:off x="394335" y="25764"/>
        <a:ext cx="5520690" cy="531360"/>
      </dsp:txXfrm>
    </dsp:sp>
    <dsp:sp modelId="{9AB35A76-0229-4C4E-8459-D6B1387132BA}">
      <dsp:nvSpPr>
        <dsp:cNvPr id="0" name=""/>
        <dsp:cNvSpPr/>
      </dsp:nvSpPr>
      <dsp:spPr>
        <a:xfrm>
          <a:off x="0" y="1107924"/>
          <a:ext cx="78867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75% (Somija &amp; Zviedrija)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85% (Latvija &amp; Igaunija)</a:t>
          </a:r>
          <a:endParaRPr lang="en-US" sz="1800" kern="1200" dirty="0"/>
        </a:p>
      </dsp:txBody>
      <dsp:txXfrm>
        <a:off x="0" y="1107924"/>
        <a:ext cx="7886700" cy="1020600"/>
      </dsp:txXfrm>
    </dsp:sp>
    <dsp:sp modelId="{1E9A4E01-3716-44C3-BECD-176A0F9027E9}">
      <dsp:nvSpPr>
        <dsp:cNvPr id="0" name=""/>
        <dsp:cNvSpPr/>
      </dsp:nvSpPr>
      <dsp:spPr>
        <a:xfrm>
          <a:off x="394335" y="842244"/>
          <a:ext cx="552069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Līdzfinansējums:</a:t>
          </a:r>
          <a:endParaRPr lang="en-US" sz="1800" kern="1200" dirty="0"/>
        </a:p>
      </dsp:txBody>
      <dsp:txXfrm>
        <a:off x="394335" y="842244"/>
        <a:ext cx="5520690" cy="531360"/>
      </dsp:txXfrm>
    </dsp:sp>
    <dsp:sp modelId="{695C0D72-5BDE-429F-8DBB-9976EC53629C}">
      <dsp:nvSpPr>
        <dsp:cNvPr id="0" name=""/>
        <dsp:cNvSpPr/>
      </dsp:nvSpPr>
      <dsp:spPr>
        <a:xfrm>
          <a:off x="0" y="2491404"/>
          <a:ext cx="78867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Līdz 200 000 EUR ERAF, ieviešanas ilgums – līdz 2 gadi</a:t>
          </a:r>
          <a:endParaRPr lang="lv-LV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/>
            <a:t>Vienpakāpes</a:t>
          </a:r>
          <a:r>
            <a:rPr lang="lv-LV" sz="1800" kern="1200" dirty="0" smtClean="0"/>
            <a:t> izvērtēšana</a:t>
          </a:r>
          <a:endParaRPr lang="lv-LV" sz="1800" kern="1200" dirty="0"/>
        </a:p>
      </dsp:txBody>
      <dsp:txXfrm>
        <a:off x="0" y="2491404"/>
        <a:ext cx="7886700" cy="1020600"/>
      </dsp:txXfrm>
    </dsp:sp>
    <dsp:sp modelId="{480A882B-8851-4692-AAF6-CF0B9A82D4AF}">
      <dsp:nvSpPr>
        <dsp:cNvPr id="0" name=""/>
        <dsp:cNvSpPr/>
      </dsp:nvSpPr>
      <dsp:spPr>
        <a:xfrm>
          <a:off x="394335" y="2225724"/>
          <a:ext cx="552069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Mazie projekti:</a:t>
          </a:r>
        </a:p>
      </dsp:txBody>
      <dsp:txXfrm>
        <a:off x="394335" y="2225724"/>
        <a:ext cx="5520690" cy="531360"/>
      </dsp:txXfrm>
    </dsp:sp>
    <dsp:sp modelId="{2757B50D-3481-47EF-AF98-75F3C8755F8C}">
      <dsp:nvSpPr>
        <dsp:cNvPr id="0" name=""/>
        <dsp:cNvSpPr/>
      </dsp:nvSpPr>
      <dsp:spPr>
        <a:xfrm>
          <a:off x="0" y="3874884"/>
          <a:ext cx="78867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Nav noteikts maksimālais budžets un ieviešanas ilgums (</a:t>
          </a:r>
          <a:r>
            <a:rPr lang="lv-LV" sz="1800" i="1" kern="1200" dirty="0" smtClean="0"/>
            <a:t>4 gadi</a:t>
          </a:r>
          <a:r>
            <a:rPr lang="lv-LV" sz="1800" kern="1200" dirty="0" smtClean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Divpakāpju izvērtēšana</a:t>
          </a:r>
          <a:endParaRPr lang="en-US" sz="1800" kern="1200" dirty="0"/>
        </a:p>
      </dsp:txBody>
      <dsp:txXfrm>
        <a:off x="0" y="3874884"/>
        <a:ext cx="7886700" cy="1020600"/>
      </dsp:txXfrm>
    </dsp:sp>
    <dsp:sp modelId="{A63E4FAD-69B0-4FF8-8CA5-C753E7F809EF}">
      <dsp:nvSpPr>
        <dsp:cNvPr id="0" name=""/>
        <dsp:cNvSpPr/>
      </dsp:nvSpPr>
      <dsp:spPr>
        <a:xfrm>
          <a:off x="394335" y="3609204"/>
          <a:ext cx="552069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Regulārie projekti:</a:t>
          </a:r>
          <a:endParaRPr lang="en-US" sz="1800" kern="1200" dirty="0"/>
        </a:p>
      </dsp:txBody>
      <dsp:txXfrm>
        <a:off x="394335" y="3609204"/>
        <a:ext cx="5520690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D694BE-2DF6-4C77-925C-D155F632FC94}" type="datetimeFigureOut">
              <a:rPr lang="fi-FI"/>
              <a:pPr>
                <a:defRPr/>
              </a:pPr>
              <a:t>29.9.2015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09E557F-F570-47E6-91B7-B1B4DAF906F9}" type="slidenum">
              <a:rPr lang="fi-FI" altLang="lv-LV"/>
              <a:pPr/>
              <a:t>‹#›</a:t>
            </a:fld>
            <a:endParaRPr lang="fi-FI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990DDB-44DF-4073-AFFB-ECC9001542A4}" type="datetimeFigureOut">
              <a:rPr lang="sv-SE"/>
              <a:pPr>
                <a:defRPr/>
              </a:pPr>
              <a:t>2015-09-29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30EFC20-545C-4E33-AEDE-2E9EE30C1E25}" type="slidenum">
              <a:rPr lang="sv-SE" altLang="lv-LV"/>
              <a:pPr/>
              <a:t>‹#›</a:t>
            </a:fld>
            <a:endParaRPr lang="sv-SE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 smtClean="0"/>
              <a:t>Tematiskais fokuss – viena no četrām prioritātēm</a:t>
            </a:r>
            <a:endParaRPr lang="en-US" altLang="lv-LV" smtClean="0"/>
          </a:p>
          <a:p>
            <a:pPr eaLnBrk="1" hangingPunct="1"/>
            <a:r>
              <a:rPr lang="lv-LV" altLang="lv-LV" smtClean="0"/>
              <a:t>Skaidra pārrobežu sadarbības pievienotā vērtība kopīgu problēmu risināšanai</a:t>
            </a:r>
          </a:p>
          <a:p>
            <a:pPr eaLnBrk="1" hangingPunct="1"/>
            <a:r>
              <a:rPr lang="lv-LV" altLang="lv-LV" smtClean="0"/>
              <a:t>Projekta partneri no vismaz divām programmas dalībvalstīm</a:t>
            </a:r>
          </a:p>
          <a:p>
            <a:pPr eaLnBrk="1" hangingPunct="1"/>
            <a:r>
              <a:rPr lang="lv-LV" altLang="lv-LV" smtClean="0"/>
              <a:t>Projekta rezultātu saistība ar programmas rezultātiem un to indikatoriem</a:t>
            </a:r>
            <a:endParaRPr lang="en-US" altLang="lv-LV" smtClean="0"/>
          </a:p>
          <a:p>
            <a:pPr eaLnBrk="1" hangingPunct="1"/>
            <a:r>
              <a:rPr lang="en-US" altLang="lv-LV" smtClean="0"/>
              <a:t>Proje</a:t>
            </a:r>
            <a:r>
              <a:rPr lang="lv-LV" altLang="lv-LV" smtClean="0"/>
              <a:t>kta</a:t>
            </a:r>
            <a:r>
              <a:rPr lang="en-US" altLang="lv-LV" smtClean="0"/>
              <a:t> </a:t>
            </a:r>
            <a:r>
              <a:rPr lang="lv-LV" altLang="lv-LV" smtClean="0"/>
              <a:t>rezultāti ir ilgtspējīgi un “dzīvo” pēc projekta beigām</a:t>
            </a:r>
            <a:endParaRPr lang="en-US" altLang="lv-LV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7EBF26-057C-4DCB-A54B-704D3E0D9B4B}" type="slidenum">
              <a:rPr lang="sv-SE" altLang="lv-LV"/>
              <a:pPr/>
              <a:t>3</a:t>
            </a:fld>
            <a:endParaRPr lang="sv-SE" alt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mtClean="0"/>
              <a:t>valsts budžeta iestādes (piemēram, nozaru ministrijas, aģentūras);</a:t>
            </a:r>
          </a:p>
          <a:p>
            <a:r>
              <a:rPr lang="lv-LV" altLang="lv-LV" smtClean="0"/>
              <a:t>no valsts budžeta daļēji finansētas atvasinātas publiskās personas un to izveidotās iestādes (piemēram, plānošanas reģioni, izglītības iestādes, zinātniskās institūcijas);</a:t>
            </a:r>
          </a:p>
          <a:p>
            <a:r>
              <a:rPr lang="lv-LV" altLang="lv-LV" smtClean="0"/>
              <a:t>pašvaldības un to izveidotās iestādes;</a:t>
            </a:r>
          </a:p>
          <a:p>
            <a:r>
              <a:rPr lang="lv-LV" altLang="lv-LV" smtClean="0"/>
              <a:t>pašvaldību un valsts kapitālsabiedrības;</a:t>
            </a:r>
          </a:p>
          <a:p>
            <a:r>
              <a:rPr lang="lv-LV" altLang="lv-LV" smtClean="0"/>
              <a:t>biedrības un nodibinājumi.</a:t>
            </a:r>
          </a:p>
          <a:p>
            <a:endParaRPr lang="lv-LV" altLang="lv-LV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09A8C3-EAB1-41BA-A58D-671CB1C9947F}" type="slidenum">
              <a:rPr lang="sv-SE" altLang="lv-LV"/>
              <a:pPr/>
              <a:t>5</a:t>
            </a:fld>
            <a:endParaRPr lang="sv-SE" alt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396875"/>
            <a:ext cx="3433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163" y="401638"/>
            <a:ext cx="28257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937" y="2423747"/>
            <a:ext cx="7430222" cy="844810"/>
          </a:xfrm>
          <a:solidFill>
            <a:srgbClr val="FFFFFF">
              <a:alpha val="72941"/>
            </a:srgbClr>
          </a:solidFill>
        </p:spPr>
        <p:txBody>
          <a:bodyPr wrap="none" lIns="324000" tIns="144000" rIns="324000" bIns="144000" anchor="t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330" y="4216827"/>
            <a:ext cx="6450787" cy="624237"/>
          </a:xfrm>
          <a:solidFill>
            <a:srgbClr val="FFFFFF">
              <a:alpha val="73000"/>
            </a:srgbClr>
          </a:solidFill>
        </p:spPr>
        <p:txBody>
          <a:bodyPr wrap="none" lIns="324000" tIns="144000" rIns="324000" bIns="144000">
            <a:spAutoFit/>
          </a:bodyPr>
          <a:lstStyle>
            <a:lvl1pPr marL="0" indent="0" algn="r">
              <a:lnSpc>
                <a:spcPts val="2600"/>
              </a:lnSpc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9613" y="0"/>
            <a:ext cx="814387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orakulmio 7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5C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Kuva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95263"/>
            <a:ext cx="2190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973FA-DA1B-4329-B6D4-5EC8C8FA0514}" type="slidenum">
              <a:rPr lang="fi-FI" altLang="lv-LV"/>
              <a:pPr/>
              <a:t>‹#›</a:t>
            </a:fld>
            <a:endParaRPr lang="fi-FI" altLang="lv-LV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orakulmio 2"/>
          <p:cNvSpPr/>
          <p:nvPr userDrawn="1"/>
        </p:nvSpPr>
        <p:spPr>
          <a:xfrm>
            <a:off x="0" y="5464175"/>
            <a:ext cx="9144000" cy="139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Kuva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396875"/>
            <a:ext cx="3433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5865813"/>
            <a:ext cx="28273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3976" y="3331060"/>
            <a:ext cx="4033683" cy="844810"/>
          </a:xfrm>
          <a:solidFill>
            <a:srgbClr val="FFFFFF">
              <a:alpha val="72941"/>
            </a:srgbClr>
          </a:solidFill>
        </p:spPr>
        <p:txBody>
          <a:bodyPr lIns="324000" tIns="144000" rIns="324000" bIns="144000">
            <a:sp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6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9613" y="0"/>
            <a:ext cx="814387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866775"/>
            <a:ext cx="78867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lv-LV" smtClean="0"/>
              <a:t>Muokkaa perustyyl. napsautt.</a:t>
            </a:r>
            <a:endParaRPr lang="en-US" altLang="lv-LV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270125"/>
            <a:ext cx="78867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lv-LV" smtClean="0"/>
              <a:t>Muokkaa tekstin perustyylejä napsauttamalla</a:t>
            </a:r>
          </a:p>
          <a:p>
            <a:pPr lvl="1"/>
            <a:r>
              <a:rPr lang="fi-FI" altLang="lv-LV" smtClean="0"/>
              <a:t>toinen taso</a:t>
            </a:r>
          </a:p>
          <a:p>
            <a:pPr lvl="2"/>
            <a:r>
              <a:rPr lang="fi-FI" altLang="lv-LV" smtClean="0"/>
              <a:t>kolmas taso</a:t>
            </a:r>
          </a:p>
          <a:p>
            <a:pPr lvl="3"/>
            <a:r>
              <a:rPr lang="fi-FI" altLang="lv-LV" smtClean="0"/>
              <a:t>neljäs taso</a:t>
            </a:r>
          </a:p>
          <a:p>
            <a:pPr lvl="4"/>
            <a:r>
              <a:rPr lang="fi-FI" altLang="lv-LV" smtClean="0"/>
              <a:t>viides taso</a:t>
            </a:r>
            <a:endParaRPr lang="en-US" altLang="lv-LV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DF75C4D5-BF32-4B1C-8EDA-B54BC51B2966}" type="slidenum">
              <a:rPr lang="fi-FI" altLang="lv-LV"/>
              <a:pPr/>
              <a:t>‹#›</a:t>
            </a:fld>
            <a:endParaRPr lang="fi-FI" altLang="lv-LV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95C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1031" name="Kuva 8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00" y="195263"/>
            <a:ext cx="2190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</p:sldLayoutIdLst>
  <p:transition spd="slow">
    <p:wipe dir="d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9ACDF"/>
        </a:buClr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9ACDF"/>
        </a:buClr>
        <a:buFont typeface="Arial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9ACDF"/>
        </a:buClr>
        <a:buFont typeface="Arial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9ACDF"/>
        </a:buClr>
        <a:buFont typeface="Arial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ralbaltic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entralbaltic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ga.djacenko@varam.gov.l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entralbaltic.eu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ctrTitle"/>
          </p:nvPr>
        </p:nvSpPr>
        <p:spPr>
          <a:xfrm>
            <a:off x="357188" y="2670175"/>
            <a:ext cx="8199437" cy="1470025"/>
          </a:xfrm>
          <a:solidFill>
            <a:srgbClr val="FFFFFF">
              <a:alpha val="72940"/>
            </a:srgbClr>
          </a:solidFill>
        </p:spPr>
        <p:txBody>
          <a:bodyPr/>
          <a:lstStyle/>
          <a:p>
            <a:pPr algn="ctr" eaLnBrk="1" hangingPunct="1"/>
            <a:r>
              <a:rPr lang="fi-FI" altLang="lv-LV" sz="3600" smtClean="0"/>
              <a:t>Centr</a:t>
            </a:r>
            <a:r>
              <a:rPr lang="lv-LV" altLang="lv-LV" sz="3600" smtClean="0"/>
              <a:t>ālā Baltijas jūras reģiona</a:t>
            </a:r>
            <a:br>
              <a:rPr lang="lv-LV" altLang="lv-LV" sz="3600" smtClean="0"/>
            </a:br>
            <a:r>
              <a:rPr lang="lv-LV" altLang="lv-LV" sz="3600" smtClean="0"/>
              <a:t>p</a:t>
            </a:r>
            <a:r>
              <a:rPr lang="fi-FI" altLang="lv-LV" sz="3600" smtClean="0"/>
              <a:t>rogramm</a:t>
            </a:r>
            <a:r>
              <a:rPr lang="lv-LV" altLang="lv-LV" sz="3600" smtClean="0"/>
              <a:t>a</a:t>
            </a:r>
            <a:r>
              <a:rPr lang="fi-FI" altLang="lv-LV" sz="3600" smtClean="0"/>
              <a:t> 2014-2020</a:t>
            </a:r>
          </a:p>
        </p:txBody>
      </p:sp>
      <p:pic>
        <p:nvPicPr>
          <p:cNvPr id="7171" name="Kuva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38" y="1492250"/>
            <a:ext cx="3762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Kuva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613" y="1485900"/>
            <a:ext cx="16033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249363" y="1493838"/>
            <a:ext cx="1387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lv-LV" sz="1600">
                <a:solidFill>
                  <a:srgbClr val="80AADC"/>
                </a:solidFill>
                <a:latin typeface="Trebuchet MS" pitchFamily="34" charset="0"/>
              </a:rPr>
              <a:t>CentralBaltic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2884488" y="1493838"/>
            <a:ext cx="2551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lv-LV" sz="1600">
                <a:solidFill>
                  <a:srgbClr val="80AADC"/>
                </a:solidFill>
                <a:latin typeface="Trebuchet MS" pitchFamily="34" charset="0"/>
              </a:rPr>
              <a:t>Central Baltic Programme</a:t>
            </a:r>
          </a:p>
        </p:txBody>
      </p:sp>
      <p:grpSp>
        <p:nvGrpSpPr>
          <p:cNvPr id="7175" name="Ryhmä 1"/>
          <p:cNvGrpSpPr>
            <a:grpSpLocks/>
          </p:cNvGrpSpPr>
          <p:nvPr/>
        </p:nvGrpSpPr>
        <p:grpSpPr bwMode="auto">
          <a:xfrm>
            <a:off x="5540375" y="1517650"/>
            <a:ext cx="2433638" cy="338138"/>
            <a:chOff x="6200303" y="314929"/>
            <a:chExt cx="2432763" cy="338554"/>
          </a:xfrm>
        </p:grpSpPr>
        <p:pic>
          <p:nvPicPr>
            <p:cNvPr id="7178" name="Kuva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00303" y="324038"/>
              <a:ext cx="280417" cy="24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kstiruutu 10"/>
            <p:cNvSpPr txBox="1">
              <a:spLocks noChangeArrowheads="1"/>
            </p:cNvSpPr>
            <p:nvPr/>
          </p:nvSpPr>
          <p:spPr bwMode="auto">
            <a:xfrm>
              <a:off x="6218681" y="314929"/>
              <a:ext cx="24143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fi-FI" altLang="lv-LV" sz="1600">
                  <a:solidFill>
                    <a:schemeClr val="accent2"/>
                  </a:solidFill>
                  <a:latin typeface="Trebuchet MS" pitchFamily="34" charset="0"/>
                </a:rPr>
                <a:t>www.centralbaltic.eu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64188" y="404813"/>
            <a:ext cx="2273300" cy="75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7" name="Otsikko 3"/>
          <p:cNvSpPr txBox="1">
            <a:spLocks/>
          </p:cNvSpPr>
          <p:nvPr/>
        </p:nvSpPr>
        <p:spPr bwMode="auto">
          <a:xfrm>
            <a:off x="6265863" y="4954588"/>
            <a:ext cx="2290762" cy="955675"/>
          </a:xfrm>
          <a:prstGeom prst="rect">
            <a:avLst/>
          </a:prstGeom>
          <a:solidFill>
            <a:srgbClr val="FFFFFF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324000" tIns="144000" rIns="324000" bIns="14400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lv-LV" altLang="lv-LV" sz="2400">
                <a:latin typeface="Trebuchet MS" pitchFamily="34" charset="0"/>
              </a:rPr>
              <a:t>28.09.2015.</a:t>
            </a:r>
          </a:p>
          <a:p>
            <a:pPr algn="ctr" eaLnBrk="1" hangingPunct="1">
              <a:lnSpc>
                <a:spcPct val="90000"/>
              </a:lnSpc>
            </a:pPr>
            <a:r>
              <a:rPr lang="lv-LV" altLang="lv-LV" sz="2400">
                <a:latin typeface="Trebuchet MS" pitchFamily="34" charset="0"/>
              </a:rPr>
              <a:t>Rīga</a:t>
            </a:r>
            <a:endParaRPr lang="fi-FI" altLang="lv-LV" sz="240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63525" y="866775"/>
            <a:ext cx="8251825" cy="1223963"/>
          </a:xfrm>
        </p:spPr>
        <p:txBody>
          <a:bodyPr/>
          <a:lstStyle/>
          <a:p>
            <a:r>
              <a:rPr lang="lv-LV" altLang="lv-LV" b="1" smtClean="0"/>
              <a:t>Projekta sagatavošana un iesniegšana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lv-LV" sz="3200" b="1" dirty="0" smtClean="0">
                <a:latin typeface="+mj-lt"/>
              </a:rPr>
              <a:t>Projekta </a:t>
            </a:r>
            <a:r>
              <a:rPr lang="lv-LV" sz="3200" b="1" dirty="0">
                <a:latin typeface="+mj-lt"/>
              </a:rPr>
              <a:t>idejas </a:t>
            </a:r>
            <a:r>
              <a:rPr lang="lv-LV" sz="3200" b="1" dirty="0" smtClean="0">
                <a:latin typeface="+mj-lt"/>
              </a:rPr>
              <a:t>«testēšana»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lv-LV" sz="3200" b="1" dirty="0" smtClean="0">
                <a:latin typeface="+mj-lt"/>
              </a:rPr>
              <a:t>   </a:t>
            </a:r>
            <a:r>
              <a:rPr lang="lv-LV" sz="3200" dirty="0" smtClean="0">
                <a:latin typeface="+mj-lt"/>
              </a:rPr>
              <a:t>IDEJAS FORMA </a:t>
            </a:r>
            <a:r>
              <a:rPr lang="lv-LV" sz="3200" dirty="0">
                <a:latin typeface="+mj-lt"/>
              </a:rPr>
              <a:t>- </a:t>
            </a:r>
            <a:r>
              <a:rPr lang="lv-LV" sz="3200" dirty="0" smtClean="0">
                <a:latin typeface="+mj-lt"/>
                <a:hlinkClick r:id="rId2"/>
              </a:rPr>
              <a:t>www.centralbaltic.eu</a:t>
            </a:r>
            <a:r>
              <a:rPr lang="lv-LV" sz="3200" dirty="0" smtClean="0">
                <a:latin typeface="+mj-l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lv-LV" sz="32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sz="3200" b="1" dirty="0" smtClean="0">
                <a:latin typeface="+mj-lt"/>
              </a:rPr>
              <a:t>Projekta pieteikuma iesniegšana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lv-LV" sz="3200" b="1" dirty="0">
                <a:latin typeface="+mj-lt"/>
              </a:rPr>
              <a:t> </a:t>
            </a:r>
            <a:r>
              <a:rPr lang="lv-LV" sz="3200" b="1" dirty="0" smtClean="0">
                <a:latin typeface="+mj-lt"/>
              </a:rPr>
              <a:t>            </a:t>
            </a:r>
            <a:r>
              <a:rPr lang="lv-LV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elektroniski - </a:t>
            </a:r>
            <a:r>
              <a:rPr lang="lv-LV" sz="32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eMS</a:t>
            </a:r>
            <a:endParaRPr lang="lv-LV" sz="32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lv-LV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6C8323-482F-4A92-B791-63651024CC2B}" type="slidenum">
              <a:rPr lang="fi-FI" altLang="lv-LV"/>
              <a:pPr/>
              <a:t>10</a:t>
            </a:fld>
            <a:endParaRPr lang="fi-FI" altLang="lv-LV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5125" y="406400"/>
            <a:ext cx="7886700" cy="1223963"/>
          </a:xfrm>
        </p:spPr>
        <p:txBody>
          <a:bodyPr/>
          <a:lstStyle/>
          <a:p>
            <a:pPr algn="ctr"/>
            <a:r>
              <a:rPr lang="lv-LV" altLang="lv-LV" b="1" smtClean="0"/>
              <a:t>Otrais konkurss</a:t>
            </a:r>
            <a:endParaRPr lang="fi-FI" altLang="lv-LV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646238"/>
            <a:ext cx="7886700" cy="2339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lv-LV" sz="3200" dirty="0" smtClean="0"/>
              <a:t>2015.gada </a:t>
            </a:r>
            <a:r>
              <a:rPr lang="en-US" sz="3200" u="sng" dirty="0" smtClean="0"/>
              <a:t>24</a:t>
            </a:r>
            <a:r>
              <a:rPr lang="lv-LV" sz="3200" u="sng" dirty="0" smtClean="0"/>
              <a:t>.a</a:t>
            </a:r>
            <a:r>
              <a:rPr lang="en-US" sz="3200" u="sng" dirty="0" err="1" smtClean="0"/>
              <a:t>ugust</a:t>
            </a:r>
            <a:r>
              <a:rPr lang="lv-LV" sz="3200" u="sng" dirty="0" smtClean="0"/>
              <a:t>s</a:t>
            </a:r>
            <a:r>
              <a:rPr lang="en-US" sz="3200" u="sng" dirty="0" smtClean="0"/>
              <a:t>-23</a:t>
            </a:r>
            <a:r>
              <a:rPr lang="lv-LV" sz="3200" u="sng" dirty="0" smtClean="0"/>
              <a:t>.oktobris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lv-LV" sz="32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lv-LV" sz="3200" b="1" dirty="0" smtClean="0"/>
              <a:t>Ieviešana</a:t>
            </a:r>
            <a:r>
              <a:rPr lang="lv-LV" sz="3200" dirty="0" smtClean="0"/>
              <a:t>: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sz="3200" dirty="0" smtClean="0"/>
              <a:t>Mazie projekti</a:t>
            </a:r>
            <a:r>
              <a:rPr lang="en-US" sz="3200" dirty="0" smtClean="0"/>
              <a:t> </a:t>
            </a:r>
            <a:r>
              <a:rPr lang="lv-LV" sz="3200" dirty="0" smtClean="0"/>
              <a:t>– no </a:t>
            </a:r>
            <a:r>
              <a:rPr lang="en-US" sz="3200" dirty="0" smtClean="0"/>
              <a:t>2016</a:t>
            </a:r>
            <a:r>
              <a:rPr lang="lv-LV" sz="3200" dirty="0" smtClean="0"/>
              <a:t>.gada februāra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err="1" smtClean="0"/>
              <a:t>Regu</a:t>
            </a:r>
            <a:r>
              <a:rPr lang="lv-LV" sz="3200" dirty="0" err="1" smtClean="0"/>
              <a:t>lārie</a:t>
            </a:r>
            <a:r>
              <a:rPr lang="lv-LV" sz="3200" dirty="0" smtClean="0"/>
              <a:t> projekti</a:t>
            </a:r>
            <a:r>
              <a:rPr lang="en-US" sz="3200" dirty="0" smtClean="0"/>
              <a:t> </a:t>
            </a:r>
            <a:r>
              <a:rPr lang="lv-LV" sz="3200" dirty="0" smtClean="0"/>
              <a:t>– no </a:t>
            </a:r>
            <a:r>
              <a:rPr lang="en-US" sz="3200" dirty="0" smtClean="0"/>
              <a:t>2016</a:t>
            </a:r>
            <a:r>
              <a:rPr lang="lv-LV" sz="3200" dirty="0" smtClean="0"/>
              <a:t>.gada jūlija</a:t>
            </a:r>
            <a:endParaRPr lang="fi-FI" sz="32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i-FI" dirty="0"/>
          </a:p>
        </p:txBody>
      </p:sp>
      <p:sp>
        <p:nvSpPr>
          <p:cNvPr id="19460" name="AutoShape 4" descr="data:image/jpeg;base64,/9j/4AAQSkZJRgABAQAAAQABAAD/2wCEAAkGBxQQEhQUEBQUFRQXFBQYFhcWFRgWGBgVFBcXGBoaIhUYHCggGholHBQVIjEhJSkrMDAuGB8zODMsNygtLisBCgoKBQUFDgUFDisZExkrKysrKysrKysrKysrKysrKysrKysrKysrKysrKysrKysrKysrKysrKysrKysrKysrK//AABEIAHsBmgMBIgACEQEDEQH/xAAcAAABBQEBAQAAAAAAAAAAAAAAAQIFBgcEAwj/xABUEAACAQMBBAYFCAQICwcFAAABAgMABBEFBhIhMQcTQVFhcSIygZGhM0JSYnKSscEUI4Kic4STssLR0tMVFyQ0Q0RTVIOz8BZFY6PD4vElVZTU4f/EABQBAQAAAAAAAAAAAAAAAAAAAAD/xAAUEQEAAAAAAAAAAAAAAAAAAAAA/9oADAMBAAIRAxEAPwDQBHThHXsEpwjoPEJTgle4jpwjoPAJTgldAjp4ioOYJTwldIhp4hoOUR04R11iGvRYKDiEdPEddot6eLeg4RHThHXtdXEUIzLLHGPruq/iaiH2004HdF3E7cfRiPXNw+rGGNBKCKnCKq5P0iWa+qly3DPGB4gfbPuA1Ez9LVuM7saD+EuoV+EZc0F7ENPEFZlJ0ug+oYR9mG6m/oRg++uV+kyZx6JuT/A2ccf/ADpHoNaEFOEFY2dr7qTgItRk8Xnhg/5Eef8ArnXG9xeSf6o5z/t9Qupf3SQKDbpCiesyr5kD8ajrraWxh+Vu7ZD3NPGD7i1Y8NHumORZacD3vC0p97PXbHFqCDAms4P4O2iX+dmg0dtu9OHq3Ub/AMGGl/5amvNtvbb5kd5J9iyuT8TGBWePeXg9fWVTwU26f0a42u9719dlPgt2B8EIoNLbbkn5PTtUf+K9WPfKy0x9rbw/J6Rdn7csEf8ATNZqbeBvW1K7fynnb8DTDplj86a7f9m7f8BQaQdpdUPLSVT+Evof6INc8m0Or/7pYp9u7B/Cs+/wTpp5x3D+drdH8Y69Y9J03/dZT/FJfzSguU2vaweR0dPtTufwNcj69q/zrvQ0/wCM355qvx6dYDlaTDytWH9CuhYrMcre5/8Ax2/s0Em+uanjjquir5TL+aV4Nq2pf/fNIH/Fh/OLzrwWS1H+guh/F2/s079Oth/orsfxZ/7FA83+pH/v7S/ZJB/deVN67Uz/AN/ad7JIf7qkOrWo+Zdj+Ky/lHR/hqz7TcjztZ/7mgd1ern1dcsD/wAWP8oqX9C1o+rrNif+Kn9xXmNasTzlkH2oJh+MYpr6tpp4NcxD7QI/EUHsNL2gPq6naN5Sr/8Ar07/AAPtL2X1ufJ0/OCuRzpUnO4sz59X+bUJoGmN6j2efq9UPwNB7tpm1A5XEZ8mg/OKvOSLapOTb32TZ/0gK9RsfA3ycg/YkI/m0p2KkHqXNyvlczj86Dja92pXmjn9izb+bXm20W0sfrQSn+Kq3/LWut9lr4epqN8Mch+lOR7mbFOGn6unqahP+11T/ipoI1tvNfT1rZh9qylH9VeD9LGrx+vDbj7VvKP/AFBUyLrXozwuw47mtovxVRQ+1euRjiLR/twuP5r0EPF02Xw9aG1Pksi/+oa6U6b7rttIT5O4/I11nbvUf9Y0+zl+zvr/AD96uU7ZQsf8p0CDP0kaFm+MYPxoPePpzl+dYr7Lg/nFXZH05p86yceUwb8UFRTbSaM3y2kXUfeY04D7kg/CvM3ezT+sbq3Pcyzkj4PQWKPpytfnWt0PLqj+Liu2Dpq09vWS6T7UaH+Y5qqR7O6BMMxaoVzx/WtGvweNCPbXsvRVbzf5tqUEngFVvish/CguUPS9pbc5pF84JfyU11f4zNK/3sfycv8AYrO7roVuh6j27/tOp924R8a4T0QX3+zj/lVoNnEVPWCvCbaOyjbca5hL/QRhI/3Ey3wqKv8ApEs4RndlbjjDqtufddNGfcKCwrBXotse6qDc9KvpYgt1I7STK59m7F1bfytRkm3moyg7i7vHhuxxw8PtO0/H9kUGrLa0kwSMZkdVHexAHvNY5c3OozAGSdwBz3ppVz59S8KH2pUO9vCJMyXUPWdm6ImkHk6oZe/51Bs7bUWIzu3MchHMQnriP2YgxqJv+kmyhHKUnsDKkBPiBcvGSPKs2jso5BgJe3I5YZJSD7bggYp89mLZVJs44VJwOvmVM8OxYlfPlQWy96XUHCGBW+1I5x/Iwup+8Ki5+lK9kP6mHA7QtuSfY7zD4p7KZoOlzXi79u1qqBiuRBI2SvPDSFc4PDOMZBHZVgg2LnPr3cuPoosSD4IW+NBV5NptXmJ3euAPYXhjA+5BvY82PnUfc29+5LTzxpnn1k88gHhuSzFP3antrtPtdOT9Y0s07j0I3nlYfaK72FT2ceQ7cP6PNmGuB+kTwwRxEfq1WFAz5+eWILBe7jx58uYU630mME4vYQe0W8MOffGm9XaujRyDDPqM47QROFP38LWyvp0ECF33ERRlmOAAB2k9lZHtttt+k70Vp6EHJn9VpP7KeHM9vdQcK6VZIeNqB4zTQLn/AMwn4VPaboTyKrwWlruMAVbrmcEHkRux4I9tefR/0fG53Z7tcQ8CkZGDJ4sOxPD53bw57HFaqoAAAAoM1j2Zu+z9FjHhAzH3mQfhUBeamVmEEU8s0md3FtBDgt2qGkzy7SOA7+BrTtqdn571erjuf0eIj0wse87+G/vjC+AHHtOOFJsnsXb6cv6vLyH1pWA3iPojHqrwHAd3HNBBWuyMrKDLcXGSBkbyDB7sxqPhTrjYyGNWkmmmCqMsz3UwUAdp9MCr7uVEa9sxb326LkSMq8QolkRc95VGAY9xPLsoMguTFdz9Rptqtx9J599lx9LBb0U8W4nsHff9H2BgjjXrobYyfOMcKquT3A5OPE86tOjaHBZp1dtGsa5ycZJJ7yx4sfEmu/FBU7/SrOzjMkwijQdpAHHuAHEnwHGqK+r3GpS9VpMPVxg+lMyjh5nBCD6oyx8ONavqWh21yVNzBDMVzu9ZGr7ucZxvA4zge6uiysY4ECQxpGg5LGiooz3KoAFBX9B2ZMEeJ5WnkPFmbAGe5VHIe8+NdGqtbWkZkuGSNB2t2nuA5sfAcan8Vz3VhFLjrY43xy30VsZ7sjhyHuoMmu9o7jUnMOkwlE5NMwwQPFuIjHhxY9mKt2y+xZthv3E8s8pGDvSP1a57AhODy9Y8e7HKrdBbJGN2NFRe5VCj3Cq3tbJqR9DT4ogpHGVnG/k9ioRujs4nPlQeuuX9rZJvXDqncvN28kHE1lm0fSBJNlLVeoQ8N44MrZ4c+S+QyfGvUdHOpXEubgAFj6UskokPuBLE9w4DxFaNstsDbWOGx1s3+0fBI+yOSDy495NBn2y+xt/dYeae4giP0pH61h4IT6Pm3HwrUNP0FIY1QFmAHN2Lse3izHJqcCV43tmJUZGLgMMEo7I2D3OpBU+INBUto9csrHIlYGTHySYZ/aPm+bEVTYNQ1DVHH6DEtvDn5RgCD5uyne8kXzNXm06NtPjff6pnOScSSNIuT2lWJDHzzVqSIKMAAAcgKCraPs28SYuJjO55sURAPAKo5eZJrtbQ0PzRU6Vqk7U7Pandllju4Y4SeCIrxtu/WkBJY+WAe6gjtpL7T7TKy7jyD/RoA7e3sX9oiqtpmb9j1GlwtHng7kKoHi+5gnwUGrrs90XW1vhrj/KH+sMRg+Efb+0T7Ku6QBRgAADkBQZ6eji0YDetoQccd1RjPmAK8f8AFtbL8mrx/wAHLKnwVsVedb1eGzjMlw26g+qWJPdhQTWb6l0oSXDdVpkBYnkzDrHPiIk4Ds4knxFB03Ox/UKX/TbqJRzLXTbo/lCQKh47g8otaOc4HWdQ2TyA9NBmuq02Bvr9hJqMzIOe6SHceSj0I/Znyq86HsTaWeDHGC4/0j+k/wB4+r5DFBUxbaqnK5gk/hLbd+Mbj8KVdT1SP14LWT7EksXwYNWjG1HdXFqDwwLvzOka97sFHxoKN/2mnHy+myHvMcsUvwfdNH/au0Py1tcxfbtWI+9FvCma50h2seRbo0xHzj+rT3kbx93tqN0fVdTuzvRWsJjPJnR40A8HLZYeIDUEump6TL/poFPc7GI+6XFdy7M2kwzGwYd6uGH7tSCaBvoOvSPex6QUZXPhvDOKjbjYS1Jz1EYb6SqFP3lwaDiu+jq3f6J+1Gv48ahrvopibksfsLL+YFWAbKvF8hc3cfgLiRl+5IWX4U8RahGPQuUk/h4Fb4xGOgqK9HlxB/m0tzF3dTOw+C5pw0bVRw/Tr/h/4jf11ck1u7T5W2icdrRysh9kbqR+/R/2tP8AuN377b+/oKCIoHBBmnuAeBWITTRn9lP1YHurv07SSc/oti2BwBd441J8kLMPdT9p9Kvr+4cW1rMIEJRAw6lW3Tgud/GQTyPHhitS2W2eSyt44RglR6Rx6znize0k+zFBRbbZe9fH+bQjtAR5m+8xUfu173myfURPLeXk/VqMtu7kQ8h1ahskkADPdWnCMVxarosN2oS4jEihgwUlgN4AgEgEZ5ngaDC9mrD/AAjdLHHBHuKd93mD3DpHnteViN44wOHPJ5CtpstnoYhhI1XyUD8K7tM0eC1BFtDFECct1aKm8R2nA4nxNduKDi/QlUeiozWdX3R/e6hcddfSwxx5wI4mZykefUUlQMntbv445CtTxRig47DT0gRY41CooAUDkAOVdO5T8UtBDz7MWkkjSyW0LyNjLOgcnAwPWz2AVKhMcqWRwoJYgAcyTgD2mom62qsYvlLy2Xzmjz7s0HntHsxFfhVuGl3FJO4jlFY8MFscTjHDzrgsOjnToWDLb7zAgjrJJJBkcQd12K/CprRddt70M1rKsqod1mXO6GIzjexgnGDgd47xXDtZtfbaYitcsd5z6EaANI2OZCkjCjvJA7OZAoJ1UA5UuKy2fputh6lrct9oxL+Dk15P0u3DfIaVO4796T+hCfxoNXxRiqrsVrV9egy3VqlrFx3VYuZX8d1gu4viRk45YwatdAmKMUkjhQWYgAAkknAAHEkk8hWPbd9LpyYdLI4H0rgqCDjsjVhgj65GO4HINBseKK+dNM2y1i6LBL5VCgZMjWkI48gC6DJ4HlU3ZRbQXCs0N/FIqnDMlxbMqnGeJRDjgc+VBuFFZJa9IMGmIVmu5tTuT6xTdWBD9FXwAR9Ybx4dnKotek/Vb5iun2qADgdyN5yp8ZDhF9qig2+isD1q/wBo4Y2muWnjiXixX9GAUE45R5bHGq5Ht/qanIvZvaI2HuZCKD6fpMVQOiba261CKdrxV3YioWYDcDkgllI5ZXCkkYHpDhwqO206XYoN6LTws8vEGU/Ir5Y4ynywvieVBqGKMVgdp0sasyllihkRPXYW0rKvDPpMkmF4ceOK6bfptux8pbW7/ZMkf4lqDc6Wqb0e7erq3Wr1LRSRBC43t9CHLAYfAOfRPAge2rlQIaSnUUDaKdRQNxRinUUDMUxYVBJCgE8yAMn217UmKBuKQrT6TFBWdqbTUZBiwlt4xjjvq2/nwfDKBj6ufGqHb9GN5cyb9/OBx5hjM5HgWwFHv8q2LFMdsUFX0PYOztMFYw7j58nptnvGeC/sgVZOrAqj6x0q2cRZYd+d1JB3BuqCO9m/IGqRrHSbeT5ERSBfqDeb77fkBQbLfXkUCl5pEjUfOdgo95ql6x0l2kWRCHnb6o3Uz9tuzxANY/dXTzNmV3kcnALsXYk9gySfZU5pOxF7c4KwmNT86X0P3cb3woOzV+kS7myI9yBfqDeb77fkBVWeaSaQEtJJKeRyzv7MZPurVtH6JolwbqV5D9Ff1afD0j94eVXfStn7e1GIIkQdu6oBPmeZPnQZJoGh6u+N2SSFO+Zt7h/BtvH2HFXOPZ+9wM3YJwMn9HjHGryIhRuUHRilxWXa50wqkkqWVq1yIiQ0u+RH6PrN6KN6IOeJwDjPKqhf9MWoSE9WLeIdm7GWYftOxB+7QfQOK8550jGXZVHexAHvNYNsuusa4ZP8umjiTg0mTGu8cegFh3N44OSM8OGeYqZvthLXSQt9qly92Yz+riZcdbNj0V9NmLcs88cMngDQadre0tpZKjXU6Rh8lMkksBjJCqCSOI4jvFVS96YdOTPVmeY9yQkZP/FK1h20evS3873FwfSbkAfRRByRc8lHxOTzNaJsHsxBp0I1TVyIwMG3icekCeKuU5mQ/NTs5nj6obDpl60sKyyxtBld4pIRvIvP0scFOOJGeHbWX7a9MAjbqtMCSYPpTuCycOxFBG8PrE47s86p22e39zrDGK3V1t+yGPLvJ4ybmd77A4D63A1bdhOi7qU/S9Qj6yRVLxWvAjIGRv8AYz5xheQ7c9gUq86S9UkJzdFB9FIolA9u4W+NWnZfpHFhZNJdyy3d1M7MkRkJEcSDdXfY5EYLB2wASQV4Y41XbXow1Wdt6SFUZmJZ5JY8bzHJJCFjzJPKtO2Y6L4LFOsIS5uwMo8w/VI/YVjGcYPHJy3cRQZFtrr99elWviUR/SigxuKEzgP1R4kEg4d8547vDlFbO6JJfXEdvbgb7nnjgiD1nOPmge84HMitVuOhye5lea7vw0kjbzlYCSTy5mTkAAAMcAAOyrjsdsHFpkUqwyOZZeDT7qB1AHAKCpUAHJ4g8TxzwFBDbQ7T2uztrHZ2oEk4X0UzyLcTLKRyySTjmezA4jDNU1GW7maa4cvI59Jm+AAHqqOwDlW9f4orBmZ5muZnYlmeSc7zMeZJQDJrst+izS0/1Yt9qaZvxegxHT7KGJ1aPUwk2QFMFtdO+83o4VgqHJzjhzzW17C7Gvbfr7u6ubqVgCgmeQLGD/4TSN6fiTw4cAc1M6VsdY2riSC1hSRc7r7uWGeBwzZI4VO0BUXtFtBb6fCZruRY05DPrO30VXmzf9cqlKY8StzAOOWQDQfNm3HSLNqrdWp6q2z6MKtkvx4FyPWPL0RwB7yM1Yth+iSS5US6gXgjI9GJcCY55Ft4Hqx9UjPfu9u5BB3D3U6gzpOhnTwQS1ywzyMqgHwyqA+4iqr0yrcW/VWtvE0WnLEpAiUiNny28HZe4bpCtzJJ4nlt9FB8cdav0h761LSumCVI0htLCABQAqxO7KMd0apn4+2ttexiJyY4yfFFP5V7RxhfVAHkAKDA9Si13W8LJDIsOQdwr+jQgjiCRId9+z6XEZAFNuNi7PSgH1i462UjK2lsSGb7UhIYL9b0B4nlX0BUBfbFWE7M8tpCzscs5X0ie8sOJNBgWu7WXOo7lrBH1Nv6sVpbqSD4EKMyHmcYx247agNRsXt5GilwJE4OoYNutjipI4bw5HBODkdlfUWjbK2llvm1gSJnGC65L47g7EkDw5VUrzoasJCSsl0hJJJEqtkniSesRiePjQZrsiuo6rmxguurhSIsVwI49zeVd09SgLE73I88HNXLR+hFQwN3dF1+hCm5nwMjEnHkAfGrrsNsRDpIl6p3kaUrl3C7wVAcL6IAxlmPtq00HDoujwWcQhtY1jjHYvae8seLMe8kmu6obWNf6jIWCaQjtCMqffI/AGqnNtFeXRKwhlHaIlJI835g+6gvt5fRwjMrqg+sQM+Q5n2VXNQ24iXhCjSHvPoL/WfcKpFzDIrZmWQEnjvghj7WFdE98m6FgiEfD0mLb8h/bIG6PBQKCUO2lzvZHV4+junHvzn41YdmtfnumwYVCD1pAxAB7gCDk+GarOzuzjXPpyZSEc25FscwPDx/6E/ebVwWyiO1Tf3eAx6KD9rm3n299BbKKzeTae8nbdjOCfmxJk/HJpzaZqL8T1585sfu79Bo1FZN191HJ1e/OJM43Az72fsg8asOn7SS2+f0t1fhwQYaUHxZfRUeByfCgvFFVez23hbhKrx+Prr7xx+FT9nqEUwzFIr+R4jzHMUHTimlc06igidU2ctrr5eCOTxZAT7+YqsTdFFgzbyiZBnJVZW3T97JA8iKvtFBB6Psra2g/URKpxjexlj5ucsfaal1jA5V6YoxQMxRTqKDwuEYqdwgNg4JGQD2HGRkeGRVPfSNYycX9vjP+6/+4/iau9JigxrpS12e8b9A02GZ4EbEzQwuyySKfUDIuNxSOPew+rxrGidF2oXEiiWE28RI3pHZMqvaRGG3ie4EDjX0fRQcOi6TFZwpBbruxoMAdpPMsT2sTkk9pNVfafo7TUrgTXdzOVUERxRhERFPPmGJY4GW7cDkAALtRQUzSui7Tbd0kELO6EMpkldhvDiDuZCH2irTdabDKyvLFG7KMKzorFQeJwSOHIcu6uqigaiBRhQAO4DFOoooCiiigKKKKAooooCiiigKKKKAooooCiiigKKKSgWikooFopKM0C0UmaTeoHUUzepktwqAs7BVHMsQAPaeAoOPV9Ejusdbv8OW65AH7Pq58cVEW2xESyBmdnQfMIAyfFhzHhirHb3KyKGjZXU8mUhgfIjga9N6ggdsreVrYLADgMN9VHHcAPAAdmccBWbHu7a2jNeFzZRy/KRo/wBpQ34igoWymsyQ5jig60sc+jkN3cWwRjzxzNXyzlkZczIsfgJN8jzO6APZmnRWyxpuwqidwC+jnvIGM1Sto9Mv3zvnrU+jFwX+T5n4+dBMartLaxFt1VmkYbrboBBHcXPAjwGaod/dCRt5Y0iH0UBA+J5+WKn9M2LlkwZiIl7vWf3DgPf7KsKWVlp4DNuhuxn9KQ+Q7PYBQUuy2cuZlLJGQMcN4hc+Qbn58qbBodwWP6to93m7/q1Xx3z+WasGp7cniLdP23/JB+Z9lVi5vJrpwHZ5GPJRk+5BwHsFBY7TaH9EUhp2umxwUACNT/CsN5vZwqS07baF+EytEe/1l944j3VXLfZhwA1y8dun1yCx8lz+efCu+2udOtvVDzsPnFc8fANhfbigvMEyuoZGDKeIIOQfaKfVRO3cfZFJjzUV6xbcwH1klXxwpHwbNBaaK4dO1iG4+SkDH6PJvunjXdQFJilooEpKKKB1FFFAUUUUBRRRQFFFFAUUUUBRRRQFFFJQLRSUZoFopM0maBaM0maTNA7NFNzSb1A+imb1IWoH5ozXkZK8Li7VFLOwVRzLEAD2nhQde9TS9UnV+kmzgyEZpm7ohkffOF9xNUnV+lC5lyIFSFe/5R/ew3R92g2W4u1QFnYKo5liAB7TVS1bpJsoMhHMzd0QyPvnC+4msX1DUprg708skh+uxIHkOS+yueCJpDhFZj3KCfw5e2gvWr9Kd1JkW6JAO/5R/ew3R901TdS1Oa5beuJXlPMb7EgeS8h7BUrp+yFxL62Ix4+k3uHD41bNJ2CiXi6mQ/X4j7g9H3g0FJ2auryN/wD6eZd7PER8VJ+sG9D71bjsteXbxf5csSyZ4dWxORj5w5Bs9xIrx0/SAgAAAA5ADA9wqaggxQdaNXoDXkq16AUDxRSUtAyWPeUgkjIxlSVPsI4iqVquxL5LQSb+TxEh9Lz3+33CrxRQVDTdh0XjcOXP0U9Ffvcz7MV5a9rSWRMFmiIwA33CjhkZA4+s2DnJz/VdKpO12zUjSNNAN/ewXQesCBjIHaDjlz/IKhPM0jFnYsx5liSfeasWj7HSTKHkYRqwBAxvMQeXDOBn/oVWnUqSGBBHMEYI9hqWstpbmFQqyZUcAGAbA7snjigsx2Eixwlkz3+jj3Y/OqXqVp1Mrx7wfdON4cj/AFHsx3g113u0VzKMPKwHcuE/m8TXJZ2Es3CKN38QDj73Ie2g50YgggkEcQRwIPnWq7NXbzW0byesQQTyzusQD7QAaqNnsykOHv5UjHPqw3pHzI/Bc+dSd3trFGN23jLADAz6CgDlgc8eGBQW6isyu9rLmQ5DhADkBAAPjkmrHoG16zFY5xuyEgBlB3WJ8Oan4eVBaWFJinUlAtFFFAUUUUBRRSUC0UlFAUUUUBRSZpM0DqTNNzSFqB2aQmvMyVH6rrcFsu9cSpGOzePE+S8z7BQSZaml6zTWeleJci0iaQ/Tk9BPPd9Y+3dqiaztleXeRJMVU/Mi/Vr8DvEeZNBtOtbY2lpkTTLvj5iem/3V5e3FUPWelp2yLOEIPpyneb+TU4HvNZkSBUha6PLIN4gRp9OU7g9x9L4e2g1LZjpPjmwl4BDJy3x8kx8c8Y/bkeNXpbsEZBBB5EcQRWBwR2MHGVnun+ig3I8+eeP3j5V2XG3s4UR2yR28agKoVd4qBwAGfRAx2btBts9+qAs7KqjmWIAHtNVXVukmzhyEZpm7ohlfvnC+7NYxfX0k7b00jyHvdi2PIHl7K8FGTgAk9gAJJ9g40F51bpPupciBUgHf8o/vYBf3ap+oahLcNvTyPIezfYtjyB4D2V3WOzVxL8zcHe/P7o4+/FWjTNgl5ylnPd6q+4cfeTQUKNCxwoLHuUEn3Cpmw2VuJeaiMfW4n7q/mRWp6bs0kYwqKo7gAB8KnLbSwOygzrTNgoxgyb0h+scL91eftzVu0/Z1EACqAB2AYHuFWaO1AroWKgi7fTQOyu6O2ArqCU8LQeSxV6BKdS4oEApaXFFAUUUtAlLRRQFFFFB5XFqknCRFcfWUN+NRl5pVnEpeWKFVHMlQBx8qmKa6BgQwBBGCCMgjyoKVc7Q2cX+b2yOfpbioPeRvfAVEX+1NxLwD9WvdGN397n8asGobEK8mYX6tDzUjex9njy8D/wDyumHZa1tlLzEuF4lpD6I/ZGAfI5oKDBbvMxCK0jHngFj5k/maZLHukgkEjnggjPmOB9lT2vbR9aOqtx1cA4YUbpf2Dkvh7+6q9Qe9laPM4SJSzHsH4k9g8a0DR9Ig09d+Z06wji7EADwUH8eZ+FUmLWHjUpBiIH1ivrt5yHj7sCuCRyxyxLE9pJJPtNBoV7tpbpwjDyHwG6Pe2PwroXa21IB6wjwKPkeHAYqjWWz9xN6sTAd7egP3ufsqVGw0/wBOH7z/ANmg0GkoooCiiigKKSigWkpKSgXNJmkNMJoHlqaXryY1XdtdRkt7WSSFt1wOBwD8GBFBP3N4salpGVFHNmIUD2nhVM1rpMtYciHenb6nop/KN2eIBrH73Upbk788jyNz9NiQPIclHgMVzUFu1npFvJ8iNhAndGPSx4yNx9q7tVOWQuxZyWY82YlifMniabRGP1TOQCwbAyMjHD5p4fCgWOMtxUEjtPAKPNjgD316Kka+u5b6sQz/AOY3D3A1zNIX4sSe7Jzjy7qUCg7U1Ep8gix/W9d/vt+QrmmmaQ5dmY/WJP48qZXrYRh5kRuKnmM4+I40Hl4dp5DtPsqTsdAnm5Jujvf0f3efwFXrSdMij9SNR4gcT5nmatNlbqOwUFD0zYMHBlZn8B6C/D0vjVv0vZdIhhEVfIY/+assEQ7q7Y1FBF22lKOypGKzArqUV6AUHikNeojr0AooEC0uKWloExS0UtAUUUUBRRS0CUtFFAUUUUBRRRQFFFFAVA7WaG10gMbHeTJCE+i39Tdx/wDmp6igx1LORmKLG5cHBUKSQR3gDhU1ZbHXMnrBYx9Y5P3Vz8cVpFFBVbLYeJcGV3kPcPQX4ZPxqfstLhh+SjRT3gel948TXXRQFFFFB//Z"/>
          <p:cNvSpPr>
            <a:spLocks noChangeAspect="1" noChangeArrowheads="1"/>
          </p:cNvSpPr>
          <p:nvPr/>
        </p:nvSpPr>
        <p:spPr bwMode="auto">
          <a:xfrm>
            <a:off x="628650" y="1477963"/>
            <a:ext cx="304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 altLang="lv-LV"/>
          </a:p>
        </p:txBody>
      </p:sp>
      <p:sp>
        <p:nvSpPr>
          <p:cNvPr id="19461" name="AutoShape 6" descr="data:image/jpeg;base64,/9j/4AAQSkZJRgABAQAAAQABAAD/2wCEAAkGBxQQEhQUEBQUFRQXFBQYFhcWFRgWGBgVFBcXGBoaIhUYHCggGholHBQVIjEhJSkrMDAuGB8zODMsNygtLisBCgoKBQUFDgUFDisZExkrKysrKysrKysrKysrKysrKysrKysrKysrKysrKysrKysrKysrKysrKysrKysrKysrK//AABEIAHsBmgMBIgACEQEDEQH/xAAcAAABBQEBAQAAAAAAAAAAAAAAAQIFBgcEAwj/xABUEAACAQMBBAYFCAQICwcFAAABAgMABBEFBhIhMQcTQVFhcSIygZGhM0JSYnKSscEUI4Kic4STssLR0tMVFyQ0Q0RTVIOz8BZFY6PD4vElVZTU4f/EABQBAQAAAAAAAAAAAAAAAAAAAAD/xAAUEQEAAAAAAAAAAAAAAAAAAAAA/9oADAMBAAIRAxEAPwDQBHThHXsEpwjoPEJTgle4jpwjoPAJTgldAjp4ioOYJTwldIhp4hoOUR04R11iGvRYKDiEdPEddot6eLeg4RHThHXtdXEUIzLLHGPruq/iaiH2004HdF3E7cfRiPXNw+rGGNBKCKnCKq5P0iWa+qly3DPGB4gfbPuA1Ez9LVuM7saD+EuoV+EZc0F7ENPEFZlJ0ug+oYR9mG6m/oRg++uV+kyZx6JuT/A2ccf/ADpHoNaEFOEFY2dr7qTgItRk8Xnhg/5Eef8ArnXG9xeSf6o5z/t9Qupf3SQKDbpCiesyr5kD8ajrraWxh+Vu7ZD3NPGD7i1Y8NHumORZacD3vC0p97PXbHFqCDAms4P4O2iX+dmg0dtu9OHq3Ub/AMGGl/5amvNtvbb5kd5J9iyuT8TGBWePeXg9fWVTwU26f0a42u9719dlPgt2B8EIoNLbbkn5PTtUf+K9WPfKy0x9rbw/J6Rdn7csEf8ATNZqbeBvW1K7fynnb8DTDplj86a7f9m7f8BQaQdpdUPLSVT+Evof6INc8m0Or/7pYp9u7B/Cs+/wTpp5x3D+drdH8Y69Y9J03/dZT/FJfzSguU2vaweR0dPtTufwNcj69q/zrvQ0/wCM355qvx6dYDlaTDytWH9CuhYrMcre5/8Ax2/s0Em+uanjjquir5TL+aV4Nq2pf/fNIH/Fh/OLzrwWS1H+guh/F2/s079Oth/orsfxZ/7FA83+pH/v7S/ZJB/deVN67Uz/AN/ad7JIf7qkOrWo+Zdj+Ky/lHR/hqz7TcjztZ/7mgd1ern1dcsD/wAWP8oqX9C1o+rrNif+Kn9xXmNasTzlkH2oJh+MYpr6tpp4NcxD7QI/EUHsNL2gPq6naN5Sr/8Ar07/AAPtL2X1ufJ0/OCuRzpUnO4sz59X+bUJoGmN6j2efq9UPwNB7tpm1A5XEZ8mg/OKvOSLapOTb32TZ/0gK9RsfA3ycg/YkI/m0p2KkHqXNyvlczj86Dja92pXmjn9izb+bXm20W0sfrQSn+Kq3/LWut9lr4epqN8Mch+lOR7mbFOGn6unqahP+11T/ipoI1tvNfT1rZh9qylH9VeD9LGrx+vDbj7VvKP/AFBUyLrXozwuw47mtovxVRQ+1euRjiLR/twuP5r0EPF02Xw9aG1Pksi/+oa6U6b7rttIT5O4/I11nbvUf9Y0+zl+zvr/AD96uU7ZQsf8p0CDP0kaFm+MYPxoPePpzl+dYr7Lg/nFXZH05p86yceUwb8UFRTbSaM3y2kXUfeY04D7kg/CvM3ezT+sbq3Pcyzkj4PQWKPpytfnWt0PLqj+Liu2Dpq09vWS6T7UaH+Y5qqR7O6BMMxaoVzx/WtGvweNCPbXsvRVbzf5tqUEngFVvish/CguUPS9pbc5pF84JfyU11f4zNK/3sfycv8AYrO7roVuh6j27/tOp924R8a4T0QX3+zj/lVoNnEVPWCvCbaOyjbca5hL/QRhI/3Ey3wqKv8ApEs4RndlbjjDqtufddNGfcKCwrBXotse6qDc9KvpYgt1I7STK59m7F1bfytRkm3moyg7i7vHhuxxw8PtO0/H9kUGrLa0kwSMZkdVHexAHvNY5c3OozAGSdwBz3ppVz59S8KH2pUO9vCJMyXUPWdm6ImkHk6oZe/51Bs7bUWIzu3MchHMQnriP2YgxqJv+kmyhHKUnsDKkBPiBcvGSPKs2jso5BgJe3I5YZJSD7bggYp89mLZVJs44VJwOvmVM8OxYlfPlQWy96XUHCGBW+1I5x/Iwup+8Ki5+lK9kP6mHA7QtuSfY7zD4p7KZoOlzXi79u1qqBiuRBI2SvPDSFc4PDOMZBHZVgg2LnPr3cuPoosSD4IW+NBV5NptXmJ3euAPYXhjA+5BvY82PnUfc29+5LTzxpnn1k88gHhuSzFP3antrtPtdOT9Y0s07j0I3nlYfaK72FT2ceQ7cP6PNmGuB+kTwwRxEfq1WFAz5+eWILBe7jx58uYU630mME4vYQe0W8MOffGm9XaujRyDDPqM47QROFP38LWyvp0ECF33ERRlmOAAB2k9lZHtttt+k70Vp6EHJn9VpP7KeHM9vdQcK6VZIeNqB4zTQLn/AMwn4VPaboTyKrwWlruMAVbrmcEHkRux4I9tefR/0fG53Z7tcQ8CkZGDJ4sOxPD53bw57HFaqoAAAAoM1j2Zu+z9FjHhAzH3mQfhUBeamVmEEU8s0md3FtBDgt2qGkzy7SOA7+BrTtqdn571erjuf0eIj0wse87+G/vjC+AHHtOOFJsnsXb6cv6vLyH1pWA3iPojHqrwHAd3HNBBWuyMrKDLcXGSBkbyDB7sxqPhTrjYyGNWkmmmCqMsz3UwUAdp9MCr7uVEa9sxb326LkSMq8QolkRc95VGAY9xPLsoMguTFdz9Rptqtx9J599lx9LBb0U8W4nsHff9H2BgjjXrobYyfOMcKquT3A5OPE86tOjaHBZp1dtGsa5ycZJJ7yx4sfEmu/FBU7/SrOzjMkwijQdpAHHuAHEnwHGqK+r3GpS9VpMPVxg+lMyjh5nBCD6oyx8ONavqWh21yVNzBDMVzu9ZGr7ucZxvA4zge6uiysY4ECQxpGg5LGiooz3KoAFBX9B2ZMEeJ5WnkPFmbAGe5VHIe8+NdGqtbWkZkuGSNB2t2nuA5sfAcan8Vz3VhFLjrY43xy30VsZ7sjhyHuoMmu9o7jUnMOkwlE5NMwwQPFuIjHhxY9mKt2y+xZthv3E8s8pGDvSP1a57AhODy9Y8e7HKrdBbJGN2NFRe5VCj3Cq3tbJqR9DT4ogpHGVnG/k9ioRujs4nPlQeuuX9rZJvXDqncvN28kHE1lm0fSBJNlLVeoQ8N44MrZ4c+S+QyfGvUdHOpXEubgAFj6UskokPuBLE9w4DxFaNstsDbWOGx1s3+0fBI+yOSDy495NBn2y+xt/dYeae4giP0pH61h4IT6Pm3HwrUNP0FIY1QFmAHN2Lse3izHJqcCV43tmJUZGLgMMEo7I2D3OpBU+INBUto9csrHIlYGTHySYZ/aPm+bEVTYNQ1DVHH6DEtvDn5RgCD5uyne8kXzNXm06NtPjff6pnOScSSNIuT2lWJDHzzVqSIKMAAAcgKCraPs28SYuJjO55sURAPAKo5eZJrtbQ0PzRU6Vqk7U7Pandllju4Y4SeCIrxtu/WkBJY+WAe6gjtpL7T7TKy7jyD/RoA7e3sX9oiqtpmb9j1GlwtHng7kKoHi+5gnwUGrrs90XW1vhrj/KH+sMRg+Efb+0T7Ku6QBRgAADkBQZ6eji0YDetoQccd1RjPmAK8f8AFtbL8mrx/wAHLKnwVsVedb1eGzjMlw26g+qWJPdhQTWb6l0oSXDdVpkBYnkzDrHPiIk4Ds4knxFB03Ox/UKX/TbqJRzLXTbo/lCQKh47g8otaOc4HWdQ2TyA9NBmuq02Bvr9hJqMzIOe6SHceSj0I/Znyq86HsTaWeDHGC4/0j+k/wB4+r5DFBUxbaqnK5gk/hLbd+Mbj8KVdT1SP14LWT7EksXwYNWjG1HdXFqDwwLvzOka97sFHxoKN/2mnHy+myHvMcsUvwfdNH/au0Py1tcxfbtWI+9FvCma50h2seRbo0xHzj+rT3kbx93tqN0fVdTuzvRWsJjPJnR40A8HLZYeIDUEump6TL/poFPc7GI+6XFdy7M2kwzGwYd6uGH7tSCaBvoOvSPex6QUZXPhvDOKjbjYS1Jz1EYb6SqFP3lwaDiu+jq3f6J+1Gv48ahrvopibksfsLL+YFWAbKvF8hc3cfgLiRl+5IWX4U8RahGPQuUk/h4Fb4xGOgqK9HlxB/m0tzF3dTOw+C5pw0bVRw/Tr/h/4jf11ck1u7T5W2icdrRysh9kbqR+/R/2tP8AuN377b+/oKCIoHBBmnuAeBWITTRn9lP1YHurv07SSc/oti2BwBd441J8kLMPdT9p9Kvr+4cW1rMIEJRAw6lW3Tgud/GQTyPHhitS2W2eSyt44RglR6Rx6znize0k+zFBRbbZe9fH+bQjtAR5m+8xUfu173myfURPLeXk/VqMtu7kQ8h1ahskkADPdWnCMVxarosN2oS4jEihgwUlgN4AgEgEZ5ngaDC9mrD/AAjdLHHBHuKd93mD3DpHnteViN44wOHPJ5CtpstnoYhhI1XyUD8K7tM0eC1BFtDFECct1aKm8R2nA4nxNduKDi/QlUeiozWdX3R/e6hcddfSwxx5wI4mZykefUUlQMntbv445CtTxRig47DT0gRY41CooAUDkAOVdO5T8UtBDz7MWkkjSyW0LyNjLOgcnAwPWz2AVKhMcqWRwoJYgAcyTgD2mom62qsYvlLy2Xzmjz7s0HntHsxFfhVuGl3FJO4jlFY8MFscTjHDzrgsOjnToWDLb7zAgjrJJJBkcQd12K/CprRddt70M1rKsqod1mXO6GIzjexgnGDgd47xXDtZtfbaYitcsd5z6EaANI2OZCkjCjvJA7OZAoJ1UA5UuKy2fputh6lrct9oxL+Dk15P0u3DfIaVO4796T+hCfxoNXxRiqrsVrV9egy3VqlrFx3VYuZX8d1gu4viRk45YwatdAmKMUkjhQWYgAAkknAAHEkk8hWPbd9LpyYdLI4H0rgqCDjsjVhgj65GO4HINBseKK+dNM2y1i6LBL5VCgZMjWkI48gC6DJ4HlU3ZRbQXCs0N/FIqnDMlxbMqnGeJRDjgc+VBuFFZJa9IMGmIVmu5tTuT6xTdWBD9FXwAR9Ybx4dnKotek/Vb5iun2qADgdyN5yp8ZDhF9qig2+isD1q/wBo4Y2muWnjiXixX9GAUE45R5bHGq5Ht/qanIvZvaI2HuZCKD6fpMVQOiba261CKdrxV3YioWYDcDkgllI5ZXCkkYHpDhwqO206XYoN6LTws8vEGU/Ir5Y4ynywvieVBqGKMVgdp0sasyllihkRPXYW0rKvDPpMkmF4ceOK6bfptux8pbW7/ZMkf4lqDc6Wqb0e7erq3Wr1LRSRBC43t9CHLAYfAOfRPAge2rlQIaSnUUDaKdRQNxRinUUDMUxYVBJCgE8yAMn217UmKBuKQrT6TFBWdqbTUZBiwlt4xjjvq2/nwfDKBj6ufGqHb9GN5cyb9/OBx5hjM5HgWwFHv8q2LFMdsUFX0PYOztMFYw7j58nptnvGeC/sgVZOrAqj6x0q2cRZYd+d1JB3BuqCO9m/IGqRrHSbeT5ERSBfqDeb77fkBQbLfXkUCl5pEjUfOdgo95ql6x0l2kWRCHnb6o3Uz9tuzxANY/dXTzNmV3kcnALsXYk9gySfZU5pOxF7c4KwmNT86X0P3cb3woOzV+kS7myI9yBfqDeb77fkBVWeaSaQEtJJKeRyzv7MZPurVtH6JolwbqV5D9Ff1afD0j94eVXfStn7e1GIIkQdu6oBPmeZPnQZJoGh6u+N2SSFO+Zt7h/BtvH2HFXOPZ+9wM3YJwMn9HjHGryIhRuUHRilxWXa50wqkkqWVq1yIiQ0u+RH6PrN6KN6IOeJwDjPKqhf9MWoSE9WLeIdm7GWYftOxB+7QfQOK8550jGXZVHexAHvNYNsuusa4ZP8umjiTg0mTGu8cegFh3N44OSM8OGeYqZvthLXSQt9qly92Yz+riZcdbNj0V9NmLcs88cMngDQadre0tpZKjXU6Rh8lMkksBjJCqCSOI4jvFVS96YdOTPVmeY9yQkZP/FK1h20evS3873FwfSbkAfRRByRc8lHxOTzNaJsHsxBp0I1TVyIwMG3icekCeKuU5mQ/NTs5nj6obDpl60sKyyxtBld4pIRvIvP0scFOOJGeHbWX7a9MAjbqtMCSYPpTuCycOxFBG8PrE47s86p22e39zrDGK3V1t+yGPLvJ4ybmd77A4D63A1bdhOi7qU/S9Qj6yRVLxWvAjIGRv8AYz5xheQ7c9gUq86S9UkJzdFB9FIolA9u4W+NWnZfpHFhZNJdyy3d1M7MkRkJEcSDdXfY5EYLB2wASQV4Y41XbXow1Wdt6SFUZmJZ5JY8bzHJJCFjzJPKtO2Y6L4LFOsIS5uwMo8w/VI/YVjGcYPHJy3cRQZFtrr99elWviUR/SigxuKEzgP1R4kEg4d8547vDlFbO6JJfXEdvbgb7nnjgiD1nOPmge84HMitVuOhye5lea7vw0kjbzlYCSTy5mTkAAAMcAAOyrjsdsHFpkUqwyOZZeDT7qB1AHAKCpUAHJ4g8TxzwFBDbQ7T2uztrHZ2oEk4X0UzyLcTLKRyySTjmezA4jDNU1GW7maa4cvI59Jm+AAHqqOwDlW9f4orBmZ5muZnYlmeSc7zMeZJQDJrst+izS0/1Yt9qaZvxegxHT7KGJ1aPUwk2QFMFtdO+83o4VgqHJzjhzzW17C7Gvbfr7u6ubqVgCgmeQLGD/4TSN6fiTw4cAc1M6VsdY2riSC1hSRc7r7uWGeBwzZI4VO0BUXtFtBb6fCZruRY05DPrO30VXmzf9cqlKY8StzAOOWQDQfNm3HSLNqrdWp6q2z6MKtkvx4FyPWPL0RwB7yM1Yth+iSS5US6gXgjI9GJcCY55Ft4Hqx9UjPfu9u5BB3D3U6gzpOhnTwQS1ywzyMqgHwyqA+4iqr0yrcW/VWtvE0WnLEpAiUiNny28HZe4bpCtzJJ4nlt9FB8cdav0h761LSumCVI0htLCABQAqxO7KMd0apn4+2ttexiJyY4yfFFP5V7RxhfVAHkAKDA9Si13W8LJDIsOQdwr+jQgjiCRId9+z6XEZAFNuNi7PSgH1i462UjK2lsSGb7UhIYL9b0B4nlX0BUBfbFWE7M8tpCzscs5X0ie8sOJNBgWu7WXOo7lrBH1Nv6sVpbqSD4EKMyHmcYx247agNRsXt5GilwJE4OoYNutjipI4bw5HBODkdlfUWjbK2llvm1gSJnGC65L47g7EkDw5VUrzoasJCSsl0hJJJEqtkniSesRiePjQZrsiuo6rmxguurhSIsVwI49zeVd09SgLE73I88HNXLR+hFQwN3dF1+hCm5nwMjEnHkAfGrrsNsRDpIl6p3kaUrl3C7wVAcL6IAxlmPtq00HDoujwWcQhtY1jjHYvae8seLMe8kmu6obWNf6jIWCaQjtCMqffI/AGqnNtFeXRKwhlHaIlJI835g+6gvt5fRwjMrqg+sQM+Q5n2VXNQ24iXhCjSHvPoL/WfcKpFzDIrZmWQEnjvghj7WFdE98m6FgiEfD0mLb8h/bIG6PBQKCUO2lzvZHV4+junHvzn41YdmtfnumwYVCD1pAxAB7gCDk+GarOzuzjXPpyZSEc25FscwPDx/6E/ebVwWyiO1Tf3eAx6KD9rm3n299BbKKzeTae8nbdjOCfmxJk/HJpzaZqL8T1585sfu79Bo1FZN191HJ1e/OJM43Az72fsg8asOn7SS2+f0t1fhwQYaUHxZfRUeByfCgvFFVez23hbhKrx+Prr7xx+FT9nqEUwzFIr+R4jzHMUHTimlc06igidU2ctrr5eCOTxZAT7+YqsTdFFgzbyiZBnJVZW3T97JA8iKvtFBB6Psra2g/URKpxjexlj5ucsfaal1jA5V6YoxQMxRTqKDwuEYqdwgNg4JGQD2HGRkeGRVPfSNYycX9vjP+6/+4/iau9JigxrpS12e8b9A02GZ4EbEzQwuyySKfUDIuNxSOPew+rxrGidF2oXEiiWE28RI3pHZMqvaRGG3ie4EDjX0fRQcOi6TFZwpBbruxoMAdpPMsT2sTkk9pNVfafo7TUrgTXdzOVUERxRhERFPPmGJY4GW7cDkAALtRQUzSui7Tbd0kELO6EMpkldhvDiDuZCH2irTdabDKyvLFG7KMKzorFQeJwSOHIcu6uqigaiBRhQAO4DFOoooCiiigKKKKAooooCiiigKKKKAooooCiiigKKKSgWikooFopKM0C0UmaTeoHUUzepktwqAs7BVHMsQAPaeAoOPV9Ejusdbv8OW65AH7Pq58cVEW2xESyBmdnQfMIAyfFhzHhirHb3KyKGjZXU8mUhgfIjga9N6ggdsreVrYLADgMN9VHHcAPAAdmccBWbHu7a2jNeFzZRy/KRo/wBpQ34igoWymsyQ5jig60sc+jkN3cWwRjzxzNXyzlkZczIsfgJN8jzO6APZmnRWyxpuwqidwC+jnvIGM1Sto9Mv3zvnrU+jFwX+T5n4+dBMartLaxFt1VmkYbrboBBHcXPAjwGaod/dCRt5Y0iH0UBA+J5+WKn9M2LlkwZiIl7vWf3DgPf7KsKWVlp4DNuhuxn9KQ+Q7PYBQUuy2cuZlLJGQMcN4hc+Qbn58qbBodwWP6to93m7/q1Xx3z+WasGp7cniLdP23/JB+Z9lVi5vJrpwHZ5GPJRk+5BwHsFBY7TaH9EUhp2umxwUACNT/CsN5vZwqS07baF+EytEe/1l944j3VXLfZhwA1y8dun1yCx8lz+efCu+2udOtvVDzsPnFc8fANhfbigvMEyuoZGDKeIIOQfaKfVRO3cfZFJjzUV6xbcwH1klXxwpHwbNBaaK4dO1iG4+SkDH6PJvunjXdQFJilooEpKKKB1FFFAUUUUBRRRQFFFFAUUUUBRRRQFFFJQLRSUZoFopM0maBaM0maTNA7NFNzSb1A+imb1IWoH5ozXkZK8Li7VFLOwVRzLEAD2nhQde9TS9UnV+kmzgyEZpm7ohkffOF9xNUnV+lC5lyIFSFe/5R/ew3R92g2W4u1QFnYKo5liAB7TVS1bpJsoMhHMzd0QyPvnC+4msX1DUprg708skh+uxIHkOS+yueCJpDhFZj3KCfw5e2gvWr9Kd1JkW6JAO/5R/ew3R901TdS1Oa5beuJXlPMb7EgeS8h7BUrp+yFxL62Ix4+k3uHD41bNJ2CiXi6mQ/X4j7g9H3g0FJ2auryN/wD6eZd7PER8VJ+sG9D71bjsteXbxf5csSyZ4dWxORj5w5Bs9xIrx0/SAgAAAA5ADA9wqaggxQdaNXoDXkq16AUDxRSUtAyWPeUgkjIxlSVPsI4iqVquxL5LQSb+TxEh9Lz3+33CrxRQVDTdh0XjcOXP0U9Ffvcz7MV5a9rSWRMFmiIwA33CjhkZA4+s2DnJz/VdKpO12zUjSNNAN/ewXQesCBjIHaDjlz/IKhPM0jFnYsx5liSfeasWj7HSTKHkYRqwBAxvMQeXDOBn/oVWnUqSGBBHMEYI9hqWstpbmFQqyZUcAGAbA7snjigsx2Eixwlkz3+jj3Y/OqXqVp1Mrx7wfdON4cj/AFHsx3g113u0VzKMPKwHcuE/m8TXJZ2Es3CKN38QDj73Ie2g50YgggkEcQRwIPnWq7NXbzW0byesQQTyzusQD7QAaqNnsykOHv5UjHPqw3pHzI/Bc+dSd3trFGN23jLADAz6CgDlgc8eGBQW6isyu9rLmQ5DhADkBAAPjkmrHoG16zFY5xuyEgBlB3WJ8Oan4eVBaWFJinUlAtFFFAUUUUBRRSUC0UlFAUUUUBRSZpM0DqTNNzSFqB2aQmvMyVH6rrcFsu9cSpGOzePE+S8z7BQSZaml6zTWeleJci0iaQ/Tk9BPPd9Y+3dqiaztleXeRJMVU/Mi/Vr8DvEeZNBtOtbY2lpkTTLvj5iem/3V5e3FUPWelp2yLOEIPpyneb+TU4HvNZkSBUha6PLIN4gRp9OU7g9x9L4e2g1LZjpPjmwl4BDJy3x8kx8c8Y/bkeNXpbsEZBBB5EcQRWBwR2MHGVnun+ig3I8+eeP3j5V2XG3s4UR2yR28agKoVd4qBwAGfRAx2btBts9+qAs7KqjmWIAHtNVXVukmzhyEZpm7ohlfvnC+7NYxfX0k7b00jyHvdi2PIHl7K8FGTgAk9gAJJ9g40F51bpPupciBUgHf8o/vYBf3ap+oahLcNvTyPIezfYtjyB4D2V3WOzVxL8zcHe/P7o4+/FWjTNgl5ylnPd6q+4cfeTQUKNCxwoLHuUEn3Cpmw2VuJeaiMfW4n7q/mRWp6bs0kYwqKo7gAB8KnLbSwOygzrTNgoxgyb0h+scL91eftzVu0/Z1EACqAB2AYHuFWaO1AroWKgi7fTQOyu6O2ArqCU8LQeSxV6BKdS4oEApaXFFAUUUtAlLRRQFFFFB5XFqknCRFcfWUN+NRl5pVnEpeWKFVHMlQBx8qmKa6BgQwBBGCCMgjyoKVc7Q2cX+b2yOfpbioPeRvfAVEX+1NxLwD9WvdGN397n8asGobEK8mYX6tDzUjex9njy8D/wDyumHZa1tlLzEuF4lpD6I/ZGAfI5oKDBbvMxCK0jHngFj5k/maZLHukgkEjnggjPmOB9lT2vbR9aOqtx1cA4YUbpf2Dkvh7+6q9Qe9laPM4SJSzHsH4k9g8a0DR9Ig09d+Z06wji7EADwUH8eZ+FUmLWHjUpBiIH1ivrt5yHj7sCuCRyxyxLE9pJJPtNBoV7tpbpwjDyHwG6Pe2PwroXa21IB6wjwKPkeHAYqjWWz9xN6sTAd7egP3ufsqVGw0/wBOH7z/ANmg0GkoooCiiigKKSigWkpKSgXNJmkNMJoHlqaXryY1XdtdRkt7WSSFt1wOBwD8GBFBP3N4salpGVFHNmIUD2nhVM1rpMtYciHenb6nop/KN2eIBrH73Upbk788jyNz9NiQPIclHgMVzUFu1npFvJ8iNhAndGPSx4yNx9q7tVOWQuxZyWY82YlifMniabRGP1TOQCwbAyMjHD5p4fCgWOMtxUEjtPAKPNjgD316Kka+u5b6sQz/AOY3D3A1zNIX4sSe7Jzjy7qUCg7U1Ep8gix/W9d/vt+QrmmmaQ5dmY/WJP48qZXrYRh5kRuKnmM4+I40Hl4dp5DtPsqTsdAnm5Jujvf0f3efwFXrSdMij9SNR4gcT5nmatNlbqOwUFD0zYMHBlZn8B6C/D0vjVv0vZdIhhEVfIY/+assEQ7q7Y1FBF22lKOypGKzArqUV6AUHikNeojr0AooEC0uKWloExS0UtAUUUUBRRS0CUtFFAUUUUBRRRQFFFFAVA7WaG10gMbHeTJCE+i39Tdx/wDmp6igx1LORmKLG5cHBUKSQR3gDhU1ZbHXMnrBYx9Y5P3Vz8cVpFFBVbLYeJcGV3kPcPQX4ZPxqfstLhh+SjRT3gel948TXXRQFFF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 altLang="lv-LV"/>
          </a:p>
        </p:txBody>
      </p:sp>
      <p:sp>
        <p:nvSpPr>
          <p:cNvPr id="19462" name="AutoShape 8" descr="data:image/jpeg;base64,/9j/4AAQSkZJRgABAQAAAQABAAD/2wCEAAkGBxQQEhQUEBQUFRQXFBQYFhcWFRgWGBgVFBcXGBoaIhUYHCggGholHBQVIjEhJSkrMDAuGB8zODMsNygtLisBCgoKBQUFDgUFDisZExkrKysrKysrKysrKysrKysrKysrKysrKysrKysrKysrKysrKysrKysrKysrKysrKysrK//AABEIAHsBmgMBIgACEQEDEQH/xAAcAAABBQEBAQAAAAAAAAAAAAAAAQIFBgcEAwj/xABUEAACAQMBBAYFCAQICwcFAAABAgMABBEFBhIhMQcTQVFhcSIygZGhM0JSYnKSscEUI4Kic4STssLR0tMVFyQ0Q0RTVIOz8BZFY6PD4vElVZTU4f/EABQBAQAAAAAAAAAAAAAAAAAAAAD/xAAUEQEAAAAAAAAAAAAAAAAAAAAA/9oADAMBAAIRAxEAPwDQBHThHXsEpwjoPEJTgle4jpwjoPAJTgldAjp4ioOYJTwldIhp4hoOUR04R11iGvRYKDiEdPEddot6eLeg4RHThHXtdXEUIzLLHGPruq/iaiH2004HdF3E7cfRiPXNw+rGGNBKCKnCKq5P0iWa+qly3DPGB4gfbPuA1Ez9LVuM7saD+EuoV+EZc0F7ENPEFZlJ0ug+oYR9mG6m/oRg++uV+kyZx6JuT/A2ccf/ADpHoNaEFOEFY2dr7qTgItRk8Xnhg/5Eef8ArnXG9xeSf6o5z/t9Qupf3SQKDbpCiesyr5kD8ajrraWxh+Vu7ZD3NPGD7i1Y8NHumORZacD3vC0p97PXbHFqCDAms4P4O2iX+dmg0dtu9OHq3Ub/AMGGl/5amvNtvbb5kd5J9iyuT8TGBWePeXg9fWVTwU26f0a42u9719dlPgt2B8EIoNLbbkn5PTtUf+K9WPfKy0x9rbw/J6Rdn7csEf8ATNZqbeBvW1K7fynnb8DTDplj86a7f9m7f8BQaQdpdUPLSVT+Evof6INc8m0Or/7pYp9u7B/Cs+/wTpp5x3D+drdH8Y69Y9J03/dZT/FJfzSguU2vaweR0dPtTufwNcj69q/zrvQ0/wCM355qvx6dYDlaTDytWH9CuhYrMcre5/8Ax2/s0Em+uanjjquir5TL+aV4Nq2pf/fNIH/Fh/OLzrwWS1H+guh/F2/s079Oth/orsfxZ/7FA83+pH/v7S/ZJB/deVN67Uz/AN/ad7JIf7qkOrWo+Zdj+Ky/lHR/hqz7TcjztZ/7mgd1ern1dcsD/wAWP8oqX9C1o+rrNif+Kn9xXmNasTzlkH2oJh+MYpr6tpp4NcxD7QI/EUHsNL2gPq6naN5Sr/8Ar07/AAPtL2X1ufJ0/OCuRzpUnO4sz59X+bUJoGmN6j2efq9UPwNB7tpm1A5XEZ8mg/OKvOSLapOTb32TZ/0gK9RsfA3ycg/YkI/m0p2KkHqXNyvlczj86Dja92pXmjn9izb+bXm20W0sfrQSn+Kq3/LWut9lr4epqN8Mch+lOR7mbFOGn6unqahP+11T/ipoI1tvNfT1rZh9qylH9VeD9LGrx+vDbj7VvKP/AFBUyLrXozwuw47mtovxVRQ+1euRjiLR/twuP5r0EPF02Xw9aG1Pksi/+oa6U6b7rttIT5O4/I11nbvUf9Y0+zl+zvr/AD96uU7ZQsf8p0CDP0kaFm+MYPxoPePpzl+dYr7Lg/nFXZH05p86yceUwb8UFRTbSaM3y2kXUfeY04D7kg/CvM3ezT+sbq3Pcyzkj4PQWKPpytfnWt0PLqj+Liu2Dpq09vWS6T7UaH+Y5qqR7O6BMMxaoVzx/WtGvweNCPbXsvRVbzf5tqUEngFVvish/CguUPS9pbc5pF84JfyU11f4zNK/3sfycv8AYrO7roVuh6j27/tOp924R8a4T0QX3+zj/lVoNnEVPWCvCbaOyjbca5hL/QRhI/3Ey3wqKv8ApEs4RndlbjjDqtufddNGfcKCwrBXotse6qDc9KvpYgt1I7STK59m7F1bfytRkm3moyg7i7vHhuxxw8PtO0/H9kUGrLa0kwSMZkdVHexAHvNY5c3OozAGSdwBz3ppVz59S8KH2pUO9vCJMyXUPWdm6ImkHk6oZe/51Bs7bUWIzu3MchHMQnriP2YgxqJv+kmyhHKUnsDKkBPiBcvGSPKs2jso5BgJe3I5YZJSD7bggYp89mLZVJs44VJwOvmVM8OxYlfPlQWy96XUHCGBW+1I5x/Iwup+8Ki5+lK9kP6mHA7QtuSfY7zD4p7KZoOlzXi79u1qqBiuRBI2SvPDSFc4PDOMZBHZVgg2LnPr3cuPoosSD4IW+NBV5NptXmJ3euAPYXhjA+5BvY82PnUfc29+5LTzxpnn1k88gHhuSzFP3antrtPtdOT9Y0s07j0I3nlYfaK72FT2ceQ7cP6PNmGuB+kTwwRxEfq1WFAz5+eWILBe7jx58uYU630mME4vYQe0W8MOffGm9XaujRyDDPqM47QROFP38LWyvp0ECF33ERRlmOAAB2k9lZHtttt+k70Vp6EHJn9VpP7KeHM9vdQcK6VZIeNqB4zTQLn/AMwn4VPaboTyKrwWlruMAVbrmcEHkRux4I9tefR/0fG53Z7tcQ8CkZGDJ4sOxPD53bw57HFaqoAAAAoM1j2Zu+z9FjHhAzH3mQfhUBeamVmEEU8s0md3FtBDgt2qGkzy7SOA7+BrTtqdn571erjuf0eIj0wse87+G/vjC+AHHtOOFJsnsXb6cv6vLyH1pWA3iPojHqrwHAd3HNBBWuyMrKDLcXGSBkbyDB7sxqPhTrjYyGNWkmmmCqMsz3UwUAdp9MCr7uVEa9sxb326LkSMq8QolkRc95VGAY9xPLsoMguTFdz9Rptqtx9J599lx9LBb0U8W4nsHff9H2BgjjXrobYyfOMcKquT3A5OPE86tOjaHBZp1dtGsa5ycZJJ7yx4sfEmu/FBU7/SrOzjMkwijQdpAHHuAHEnwHGqK+r3GpS9VpMPVxg+lMyjh5nBCD6oyx8ONavqWh21yVNzBDMVzu9ZGr7ucZxvA4zge6uiysY4ECQxpGg5LGiooz3KoAFBX9B2ZMEeJ5WnkPFmbAGe5VHIe8+NdGqtbWkZkuGSNB2t2nuA5sfAcan8Vz3VhFLjrY43xy30VsZ7sjhyHuoMmu9o7jUnMOkwlE5NMwwQPFuIjHhxY9mKt2y+xZthv3E8s8pGDvSP1a57AhODy9Y8e7HKrdBbJGN2NFRe5VCj3Cq3tbJqR9DT4ogpHGVnG/k9ioRujs4nPlQeuuX9rZJvXDqncvN28kHE1lm0fSBJNlLVeoQ8N44MrZ4c+S+QyfGvUdHOpXEubgAFj6UskokPuBLE9w4DxFaNstsDbWOGx1s3+0fBI+yOSDy495NBn2y+xt/dYeae4giP0pH61h4IT6Pm3HwrUNP0FIY1QFmAHN2Lse3izHJqcCV43tmJUZGLgMMEo7I2D3OpBU+INBUto9csrHIlYGTHySYZ/aPm+bEVTYNQ1DVHH6DEtvDn5RgCD5uyne8kXzNXm06NtPjff6pnOScSSNIuT2lWJDHzzVqSIKMAAAcgKCraPs28SYuJjO55sURAPAKo5eZJrtbQ0PzRU6Vqk7U7Pandllju4Y4SeCIrxtu/WkBJY+WAe6gjtpL7T7TKy7jyD/RoA7e3sX9oiqtpmb9j1GlwtHng7kKoHi+5gnwUGrrs90XW1vhrj/KH+sMRg+Efb+0T7Ku6QBRgAADkBQZ6eji0YDetoQccd1RjPmAK8f8AFtbL8mrx/wAHLKnwVsVedb1eGzjMlw26g+qWJPdhQTWb6l0oSXDdVpkBYnkzDrHPiIk4Ds4knxFB03Ox/UKX/TbqJRzLXTbo/lCQKh47g8otaOc4HWdQ2TyA9NBmuq02Bvr9hJqMzIOe6SHceSj0I/Znyq86HsTaWeDHGC4/0j+k/wB4+r5DFBUxbaqnK5gk/hLbd+Mbj8KVdT1SP14LWT7EksXwYNWjG1HdXFqDwwLvzOka97sFHxoKN/2mnHy+myHvMcsUvwfdNH/au0Py1tcxfbtWI+9FvCma50h2seRbo0xHzj+rT3kbx93tqN0fVdTuzvRWsJjPJnR40A8HLZYeIDUEump6TL/poFPc7GI+6XFdy7M2kwzGwYd6uGH7tSCaBvoOvSPex6QUZXPhvDOKjbjYS1Jz1EYb6SqFP3lwaDiu+jq3f6J+1Gv48ahrvopibksfsLL+YFWAbKvF8hc3cfgLiRl+5IWX4U8RahGPQuUk/h4Fb4xGOgqK9HlxB/m0tzF3dTOw+C5pw0bVRw/Tr/h/4jf11ck1u7T5W2icdrRysh9kbqR+/R/2tP8AuN377b+/oKCIoHBBmnuAeBWITTRn9lP1YHurv07SSc/oti2BwBd441J8kLMPdT9p9Kvr+4cW1rMIEJRAw6lW3Tgud/GQTyPHhitS2W2eSyt44RglR6Rx6znize0k+zFBRbbZe9fH+bQjtAR5m+8xUfu173myfURPLeXk/VqMtu7kQ8h1ahskkADPdWnCMVxarosN2oS4jEihgwUlgN4AgEgEZ5ngaDC9mrD/AAjdLHHBHuKd93mD3DpHnteViN44wOHPJ5CtpstnoYhhI1XyUD8K7tM0eC1BFtDFECct1aKm8R2nA4nxNduKDi/QlUeiozWdX3R/e6hcddfSwxx5wI4mZykefUUlQMntbv445CtTxRig47DT0gRY41CooAUDkAOVdO5T8UtBDz7MWkkjSyW0LyNjLOgcnAwPWz2AVKhMcqWRwoJYgAcyTgD2mom62qsYvlLy2Xzmjz7s0HntHsxFfhVuGl3FJO4jlFY8MFscTjHDzrgsOjnToWDLb7zAgjrJJJBkcQd12K/CprRddt70M1rKsqod1mXO6GIzjexgnGDgd47xXDtZtfbaYitcsd5z6EaANI2OZCkjCjvJA7OZAoJ1UA5UuKy2fputh6lrct9oxL+Dk15P0u3DfIaVO4796T+hCfxoNXxRiqrsVrV9egy3VqlrFx3VYuZX8d1gu4viRk45YwatdAmKMUkjhQWYgAAkknAAHEkk8hWPbd9LpyYdLI4H0rgqCDjsjVhgj65GO4HINBseKK+dNM2y1i6LBL5VCgZMjWkI48gC6DJ4HlU3ZRbQXCs0N/FIqnDMlxbMqnGeJRDjgc+VBuFFZJa9IMGmIVmu5tTuT6xTdWBD9FXwAR9Ybx4dnKotek/Vb5iun2qADgdyN5yp8ZDhF9qig2+isD1q/wBo4Y2muWnjiXixX9GAUE45R5bHGq5Ht/qanIvZvaI2HuZCKD6fpMVQOiba261CKdrxV3YioWYDcDkgllI5ZXCkkYHpDhwqO206XYoN6LTws8vEGU/Ir5Y4ynywvieVBqGKMVgdp0sasyllihkRPXYW0rKvDPpMkmF4ceOK6bfptux8pbW7/ZMkf4lqDc6Wqb0e7erq3Wr1LRSRBC43t9CHLAYfAOfRPAge2rlQIaSnUUDaKdRQNxRinUUDMUxYVBJCgE8yAMn217UmKBuKQrT6TFBWdqbTUZBiwlt4xjjvq2/nwfDKBj6ufGqHb9GN5cyb9/OBx5hjM5HgWwFHv8q2LFMdsUFX0PYOztMFYw7j58nptnvGeC/sgVZOrAqj6x0q2cRZYd+d1JB3BuqCO9m/IGqRrHSbeT5ERSBfqDeb77fkBQbLfXkUCl5pEjUfOdgo95ql6x0l2kWRCHnb6o3Uz9tuzxANY/dXTzNmV3kcnALsXYk9gySfZU5pOxF7c4KwmNT86X0P3cb3woOzV+kS7myI9yBfqDeb77fkBVWeaSaQEtJJKeRyzv7MZPurVtH6JolwbqV5D9Ff1afD0j94eVXfStn7e1GIIkQdu6oBPmeZPnQZJoGh6u+N2SSFO+Zt7h/BtvH2HFXOPZ+9wM3YJwMn9HjHGryIhRuUHRilxWXa50wqkkqWVq1yIiQ0u+RH6PrN6KN6IOeJwDjPKqhf9MWoSE9WLeIdm7GWYftOxB+7QfQOK8550jGXZVHexAHvNYNsuusa4ZP8umjiTg0mTGu8cegFh3N44OSM8OGeYqZvthLXSQt9qly92Yz+riZcdbNj0V9NmLcs88cMngDQadre0tpZKjXU6Rh8lMkksBjJCqCSOI4jvFVS96YdOTPVmeY9yQkZP/FK1h20evS3873FwfSbkAfRRByRc8lHxOTzNaJsHsxBp0I1TVyIwMG3icekCeKuU5mQ/NTs5nj6obDpl60sKyyxtBld4pIRvIvP0scFOOJGeHbWX7a9MAjbqtMCSYPpTuCycOxFBG8PrE47s86p22e39zrDGK3V1t+yGPLvJ4ybmd77A4D63A1bdhOi7qU/S9Qj6yRVLxWvAjIGRv8AYz5xheQ7c9gUq86S9UkJzdFB9FIolA9u4W+NWnZfpHFhZNJdyy3d1M7MkRkJEcSDdXfY5EYLB2wASQV4Y41XbXow1Wdt6SFUZmJZ5JY8bzHJJCFjzJPKtO2Y6L4LFOsIS5uwMo8w/VI/YVjGcYPHJy3cRQZFtrr99elWviUR/SigxuKEzgP1R4kEg4d8547vDlFbO6JJfXEdvbgb7nnjgiD1nOPmge84HMitVuOhye5lea7vw0kjbzlYCSTy5mTkAAAMcAAOyrjsdsHFpkUqwyOZZeDT7qB1AHAKCpUAHJ4g8TxzwFBDbQ7T2uztrHZ2oEk4X0UzyLcTLKRyySTjmezA4jDNU1GW7maa4cvI59Jm+AAHqqOwDlW9f4orBmZ5muZnYlmeSc7zMeZJQDJrst+izS0/1Yt9qaZvxegxHT7KGJ1aPUwk2QFMFtdO+83o4VgqHJzjhzzW17C7Gvbfr7u6ubqVgCgmeQLGD/4TSN6fiTw4cAc1M6VsdY2riSC1hSRc7r7uWGeBwzZI4VO0BUXtFtBb6fCZruRY05DPrO30VXmzf9cqlKY8StzAOOWQDQfNm3HSLNqrdWp6q2z6MKtkvx4FyPWPL0RwB7yM1Yth+iSS5US6gXgjI9GJcCY55Ft4Hqx9UjPfu9u5BB3D3U6gzpOhnTwQS1ywzyMqgHwyqA+4iqr0yrcW/VWtvE0WnLEpAiUiNny28HZe4bpCtzJJ4nlt9FB8cdav0h761LSumCVI0htLCABQAqxO7KMd0apn4+2ttexiJyY4yfFFP5V7RxhfVAHkAKDA9Si13W8LJDIsOQdwr+jQgjiCRId9+z6XEZAFNuNi7PSgH1i462UjK2lsSGb7UhIYL9b0B4nlX0BUBfbFWE7M8tpCzscs5X0ie8sOJNBgWu7WXOo7lrBH1Nv6sVpbqSD4EKMyHmcYx247agNRsXt5GilwJE4OoYNutjipI4bw5HBODkdlfUWjbK2llvm1gSJnGC65L47g7EkDw5VUrzoasJCSsl0hJJJEqtkniSesRiePjQZrsiuo6rmxguurhSIsVwI49zeVd09SgLE73I88HNXLR+hFQwN3dF1+hCm5nwMjEnHkAfGrrsNsRDpIl6p3kaUrl3C7wVAcL6IAxlmPtq00HDoujwWcQhtY1jjHYvae8seLMe8kmu6obWNf6jIWCaQjtCMqffI/AGqnNtFeXRKwhlHaIlJI835g+6gvt5fRwjMrqg+sQM+Q5n2VXNQ24iXhCjSHvPoL/WfcKpFzDIrZmWQEnjvghj7WFdE98m6FgiEfD0mLb8h/bIG6PBQKCUO2lzvZHV4+junHvzn41YdmtfnumwYVCD1pAxAB7gCDk+GarOzuzjXPpyZSEc25FscwPDx/6E/ebVwWyiO1Tf3eAx6KD9rm3n299BbKKzeTae8nbdjOCfmxJk/HJpzaZqL8T1585sfu79Bo1FZN191HJ1e/OJM43Az72fsg8asOn7SS2+f0t1fhwQYaUHxZfRUeByfCgvFFVez23hbhKrx+Prr7xx+FT9nqEUwzFIr+R4jzHMUHTimlc06igidU2ctrr5eCOTxZAT7+YqsTdFFgzbyiZBnJVZW3T97JA8iKvtFBB6Psra2g/URKpxjexlj5ucsfaal1jA5V6YoxQMxRTqKDwuEYqdwgNg4JGQD2HGRkeGRVPfSNYycX9vjP+6/+4/iau9JigxrpS12e8b9A02GZ4EbEzQwuyySKfUDIuNxSOPew+rxrGidF2oXEiiWE28RI3pHZMqvaRGG3ie4EDjX0fRQcOi6TFZwpBbruxoMAdpPMsT2sTkk9pNVfafo7TUrgTXdzOVUERxRhERFPPmGJY4GW7cDkAALtRQUzSui7Tbd0kELO6EMpkldhvDiDuZCH2irTdabDKyvLFG7KMKzorFQeJwSOHIcu6uqigaiBRhQAO4DFOoooCiiigKKKKAooooCiiigKKKKAooooCiiigKKKSgWikooFopKM0C0UmaTeoHUUzepktwqAs7BVHMsQAPaeAoOPV9Ejusdbv8OW65AH7Pq58cVEW2xESyBmdnQfMIAyfFhzHhirHb3KyKGjZXU8mUhgfIjga9N6ggdsreVrYLADgMN9VHHcAPAAdmccBWbHu7a2jNeFzZRy/KRo/wBpQ34igoWymsyQ5jig60sc+jkN3cWwRjzxzNXyzlkZczIsfgJN8jzO6APZmnRWyxpuwqidwC+jnvIGM1Sto9Mv3zvnrU+jFwX+T5n4+dBMartLaxFt1VmkYbrboBBHcXPAjwGaod/dCRt5Y0iH0UBA+J5+WKn9M2LlkwZiIl7vWf3DgPf7KsKWVlp4DNuhuxn9KQ+Q7PYBQUuy2cuZlLJGQMcN4hc+Qbn58qbBodwWP6to93m7/q1Xx3z+WasGp7cniLdP23/JB+Z9lVi5vJrpwHZ5GPJRk+5BwHsFBY7TaH9EUhp2umxwUACNT/CsN5vZwqS07baF+EytEe/1l944j3VXLfZhwA1y8dun1yCx8lz+efCu+2udOtvVDzsPnFc8fANhfbigvMEyuoZGDKeIIOQfaKfVRO3cfZFJjzUV6xbcwH1klXxwpHwbNBaaK4dO1iG4+SkDH6PJvunjXdQFJilooEpKKKB1FFFAUUUUBRRRQFFFFAUUUUBRRRQFFFJQLRSUZoFopM0maBaM0maTNA7NFNzSb1A+imb1IWoH5ozXkZK8Li7VFLOwVRzLEAD2nhQde9TS9UnV+kmzgyEZpm7ohkffOF9xNUnV+lC5lyIFSFe/5R/ew3R92g2W4u1QFnYKo5liAB7TVS1bpJsoMhHMzd0QyPvnC+4msX1DUprg708skh+uxIHkOS+yueCJpDhFZj3KCfw5e2gvWr9Kd1JkW6JAO/5R/ew3R901TdS1Oa5beuJXlPMb7EgeS8h7BUrp+yFxL62Ix4+k3uHD41bNJ2CiXi6mQ/X4j7g9H3g0FJ2auryN/wD6eZd7PER8VJ+sG9D71bjsteXbxf5csSyZ4dWxORj5w5Bs9xIrx0/SAgAAAA5ADA9wqaggxQdaNXoDXkq16AUDxRSUtAyWPeUgkjIxlSVPsI4iqVquxL5LQSb+TxEh9Lz3+33CrxRQVDTdh0XjcOXP0U9Ffvcz7MV5a9rSWRMFmiIwA33CjhkZA4+s2DnJz/VdKpO12zUjSNNAN/ewXQesCBjIHaDjlz/IKhPM0jFnYsx5liSfeasWj7HSTKHkYRqwBAxvMQeXDOBn/oVWnUqSGBBHMEYI9hqWstpbmFQqyZUcAGAbA7snjigsx2Eixwlkz3+jj3Y/OqXqVp1Mrx7wfdON4cj/AFHsx3g113u0VzKMPKwHcuE/m8TXJZ2Es3CKN38QDj73Ie2g50YgggkEcQRwIPnWq7NXbzW0byesQQTyzusQD7QAaqNnsykOHv5UjHPqw3pHzI/Bc+dSd3trFGN23jLADAz6CgDlgc8eGBQW6isyu9rLmQ5DhADkBAAPjkmrHoG16zFY5xuyEgBlB3WJ8Oan4eVBaWFJinUlAtFFFAUUUUBRRSUC0UlFAUUUUBRSZpM0DqTNNzSFqB2aQmvMyVH6rrcFsu9cSpGOzePE+S8z7BQSZaml6zTWeleJci0iaQ/Tk9BPPd9Y+3dqiaztleXeRJMVU/Mi/Vr8DvEeZNBtOtbY2lpkTTLvj5iem/3V5e3FUPWelp2yLOEIPpyneb+TU4HvNZkSBUha6PLIN4gRp9OU7g9x9L4e2g1LZjpPjmwl4BDJy3x8kx8c8Y/bkeNXpbsEZBBB5EcQRWBwR2MHGVnun+ig3I8+eeP3j5V2XG3s4UR2yR28agKoVd4qBwAGfRAx2btBts9+qAs7KqjmWIAHtNVXVukmzhyEZpm7ohlfvnC+7NYxfX0k7b00jyHvdi2PIHl7K8FGTgAk9gAJJ9g40F51bpPupciBUgHf8o/vYBf3ap+oahLcNvTyPIezfYtjyB4D2V3WOzVxL8zcHe/P7o4+/FWjTNgl5ylnPd6q+4cfeTQUKNCxwoLHuUEn3Cpmw2VuJeaiMfW4n7q/mRWp6bs0kYwqKo7gAB8KnLbSwOygzrTNgoxgyb0h+scL91eftzVu0/Z1EACqAB2AYHuFWaO1AroWKgi7fTQOyu6O2ArqCU8LQeSxV6BKdS4oEApaXFFAUUUtAlLRRQFFFFB5XFqknCRFcfWUN+NRl5pVnEpeWKFVHMlQBx8qmKa6BgQwBBGCCMgjyoKVc7Q2cX+b2yOfpbioPeRvfAVEX+1NxLwD9WvdGN397n8asGobEK8mYX6tDzUjex9njy8D/wDyumHZa1tlLzEuF4lpD6I/ZGAfI5oKDBbvMxCK0jHngFj5k/maZLHukgkEjnggjPmOB9lT2vbR9aOqtx1cA4YUbpf2Dkvh7+6q9Qe9laPM4SJSzHsH4k9g8a0DR9Ig09d+Z06wji7EADwUH8eZ+FUmLWHjUpBiIH1ivrt5yHj7sCuCRyxyxLE9pJJPtNBoV7tpbpwjDyHwG6Pe2PwroXa21IB6wjwKPkeHAYqjWWz9xN6sTAd7egP3ufsqVGw0/wBOH7z/ANmg0GkoooCiiigKKSigWkpKSgXNJmkNMJoHlqaXryY1XdtdRkt7WSSFt1wOBwD8GBFBP3N4salpGVFHNmIUD2nhVM1rpMtYciHenb6nop/KN2eIBrH73Upbk788jyNz9NiQPIclHgMVzUFu1npFvJ8iNhAndGPSx4yNx9q7tVOWQuxZyWY82YlifMniabRGP1TOQCwbAyMjHD5p4fCgWOMtxUEjtPAKPNjgD316Kka+u5b6sQz/AOY3D3A1zNIX4sSe7Jzjy7qUCg7U1Ep8gix/W9d/vt+QrmmmaQ5dmY/WJP48qZXrYRh5kRuKnmM4+I40Hl4dp5DtPsqTsdAnm5Jujvf0f3efwFXrSdMij9SNR4gcT5nmatNlbqOwUFD0zYMHBlZn8B6C/D0vjVv0vZdIhhEVfIY/+assEQ7q7Y1FBF22lKOypGKzArqUV6AUHikNeojr0AooEC0uKWloExS0UtAUUUUBRRS0CUtFFAUUUUBRRRQFFFFAVA7WaG10gMbHeTJCE+i39Tdx/wDmp6igx1LORmKLG5cHBUKSQR3gDhU1ZbHXMnrBYx9Y5P3Vz8cVpFFBVbLYeJcGV3kPcPQX4ZPxqfstLhh+SjRT3gel948TXXRQFFFFB//Z"/>
          <p:cNvSpPr>
            <a:spLocks noChangeAspect="1" noChangeArrowheads="1"/>
          </p:cNvSpPr>
          <p:nvPr/>
        </p:nvSpPr>
        <p:spPr bwMode="auto">
          <a:xfrm>
            <a:off x="307975" y="7938"/>
            <a:ext cx="23844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 altLang="lv-LV"/>
          </a:p>
        </p:txBody>
      </p:sp>
      <p:pic>
        <p:nvPicPr>
          <p:cNvPr id="19463" name="Picture 10" descr="http://www.getcollegefunding.org/wp-content/uploads/2012/04/1000-time-for-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4772025"/>
            <a:ext cx="53117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98488" y="608013"/>
            <a:ext cx="4406900" cy="1223962"/>
          </a:xfrm>
        </p:spPr>
        <p:txBody>
          <a:bodyPr/>
          <a:lstStyle/>
          <a:p>
            <a:pPr eaLnBrk="1" hangingPunct="1"/>
            <a:r>
              <a:rPr lang="lv-LV" altLang="lv-LV" sz="2400" b="1" smtClean="0"/>
              <a:t>Informācija par programmu</a:t>
            </a:r>
            <a:endParaRPr lang="fi-FI" altLang="lv-LV" sz="2400" b="1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98488" y="1600200"/>
            <a:ext cx="4352925" cy="1550988"/>
          </a:xfrm>
        </p:spPr>
        <p:txBody>
          <a:bodyPr/>
          <a:lstStyle/>
          <a:p>
            <a:pPr eaLnBrk="1" hangingPunct="1"/>
            <a:r>
              <a:rPr lang="lv-LV" altLang="lv-LV" sz="2000" smtClean="0">
                <a:hlinkClick r:id="rId2"/>
              </a:rPr>
              <a:t>www.centralbaltic.eu</a:t>
            </a:r>
            <a:endParaRPr lang="lv-LV" altLang="lv-LV" sz="2000" smtClean="0"/>
          </a:p>
          <a:p>
            <a:pPr eaLnBrk="1" hangingPunct="1"/>
            <a:r>
              <a:rPr lang="en-US" altLang="lv-LV" sz="2000" smtClean="0"/>
              <a:t>Facebook </a:t>
            </a:r>
            <a:r>
              <a:rPr lang="lv-LV" altLang="lv-LV" sz="2000" smtClean="0"/>
              <a:t>– “centralbaltic”</a:t>
            </a:r>
          </a:p>
          <a:p>
            <a:pPr eaLnBrk="1" hangingPunct="1"/>
            <a:r>
              <a:rPr lang="en-US" altLang="lv-LV" sz="2000" smtClean="0"/>
              <a:t>Twitter</a:t>
            </a:r>
            <a:r>
              <a:rPr lang="lv-LV" altLang="lv-LV" sz="2000" smtClean="0"/>
              <a:t> – “CentralBaltic”</a:t>
            </a:r>
          </a:p>
          <a:p>
            <a:pPr eaLnBrk="1" hangingPunct="1"/>
            <a:r>
              <a:rPr lang="lv-LV" altLang="lv-LV" sz="2000" smtClean="0"/>
              <a:t>aktualitātes e-pastā/mailing list</a:t>
            </a:r>
          </a:p>
          <a:p>
            <a:pPr eaLnBrk="1" hangingPunct="1"/>
            <a:endParaRPr lang="lv-LV" altLang="lv-LV" sz="2000" smtClean="0"/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3" cstate="print"/>
          <a:srcRect l="14374" t="10704" r="15221" b="16252"/>
          <a:stretch>
            <a:fillRect/>
          </a:stretch>
        </p:blipFill>
        <p:spPr bwMode="auto">
          <a:xfrm>
            <a:off x="4684713" y="1600200"/>
            <a:ext cx="35464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Platshållare för bildnumm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DF3D65-0610-4E28-8B53-FC8EBCEA1A57}" type="slidenum">
              <a:rPr lang="fi-FI" altLang="lv-LV"/>
              <a:pPr/>
              <a:t>12</a:t>
            </a:fld>
            <a:endParaRPr lang="fi-FI" altLang="lv-LV"/>
          </a:p>
        </p:txBody>
      </p:sp>
      <p:sp>
        <p:nvSpPr>
          <p:cNvPr id="8" name="TextBox 7"/>
          <p:cNvSpPr txBox="1"/>
          <p:nvPr/>
        </p:nvSpPr>
        <p:spPr>
          <a:xfrm>
            <a:off x="598488" y="3956050"/>
            <a:ext cx="492601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000" dirty="0">
                <a:latin typeface="+mn-lt"/>
              </a:rPr>
              <a:t>Kontaktpunkts Latvijā:</a:t>
            </a:r>
            <a:endParaRPr lang="en-US" sz="20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20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000" dirty="0">
                <a:latin typeface="+mn-lt"/>
              </a:rPr>
              <a:t>Līga </a:t>
            </a:r>
            <a:r>
              <a:rPr lang="lv-LV" sz="2000" dirty="0" err="1">
                <a:latin typeface="+mn-lt"/>
              </a:rPr>
              <a:t>Djačenko</a:t>
            </a:r>
            <a:endParaRPr lang="lv-LV" sz="20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20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err="1">
                <a:latin typeface="+mn-lt"/>
              </a:rPr>
              <a:t>Peldu</a:t>
            </a:r>
            <a:r>
              <a:rPr lang="en-US" sz="2000" dirty="0">
                <a:latin typeface="+mn-lt"/>
              </a:rPr>
              <a:t> 26/28, 5.stāvs, </a:t>
            </a:r>
            <a:r>
              <a:rPr lang="en-US" sz="2000" dirty="0" err="1">
                <a:latin typeface="+mn-lt"/>
              </a:rPr>
              <a:t>Rīga</a:t>
            </a:r>
            <a:r>
              <a:rPr lang="en-US" sz="2000" dirty="0">
                <a:latin typeface="+mn-lt"/>
              </a:rPr>
              <a:t>, LV-1494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e-</a:t>
            </a:r>
            <a:r>
              <a:rPr lang="lv-LV" sz="2000" dirty="0">
                <a:latin typeface="+mn-lt"/>
              </a:rPr>
              <a:t>p</a:t>
            </a:r>
            <a:r>
              <a:rPr lang="en-US" sz="2000" dirty="0" err="1">
                <a:latin typeface="+mn-lt"/>
              </a:rPr>
              <a:t>asts</a:t>
            </a:r>
            <a:r>
              <a:rPr lang="en-US" sz="2000" dirty="0">
                <a:latin typeface="+mn-lt"/>
              </a:rPr>
              <a:t>: </a:t>
            </a:r>
            <a:r>
              <a:rPr lang="en-US" sz="2000" dirty="0">
                <a:latin typeface="+mn-lt"/>
                <a:hlinkClick r:id="rId4"/>
              </a:rPr>
              <a:t>liga.djacenko@varam.gov.lv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 err="1">
                <a:latin typeface="+mn-lt"/>
              </a:rPr>
              <a:t>tālr</a:t>
            </a:r>
            <a:r>
              <a:rPr lang="en-US" sz="2000" dirty="0">
                <a:latin typeface="+mn-lt"/>
              </a:rPr>
              <a:t>. 66016588</a:t>
            </a:r>
            <a:r>
              <a:rPr lang="lv-LV" sz="2000" dirty="0">
                <a:latin typeface="+mn-lt"/>
              </a:rPr>
              <a:t>, mob.tel. 2 838 29 63</a:t>
            </a:r>
            <a:r>
              <a:rPr lang="sv-SE" sz="2000" dirty="0">
                <a:latin typeface="+mn-lt"/>
              </a:rPr>
              <a:t>	</a:t>
            </a:r>
            <a:endParaRPr lang="fi-FI" sz="2000" dirty="0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3"/>
          <p:cNvSpPr>
            <a:spLocks noGrp="1"/>
          </p:cNvSpPr>
          <p:nvPr>
            <p:ph type="ctrTitle"/>
          </p:nvPr>
        </p:nvSpPr>
        <p:spPr>
          <a:xfrm>
            <a:off x="2566988" y="3381375"/>
            <a:ext cx="4033837" cy="844550"/>
          </a:xfrm>
          <a:solidFill>
            <a:srgbClr val="FFFFFF">
              <a:alpha val="72940"/>
            </a:srgbClr>
          </a:solidFill>
        </p:spPr>
        <p:txBody>
          <a:bodyPr/>
          <a:lstStyle/>
          <a:p>
            <a:pPr eaLnBrk="1" hangingPunct="1"/>
            <a:r>
              <a:rPr lang="lv-LV" altLang="lv-LV" smtClean="0"/>
              <a:t>Uz sadarbību!</a:t>
            </a:r>
            <a:endParaRPr lang="fi-FI" altLang="lv-LV" smtClean="0"/>
          </a:p>
        </p:txBody>
      </p:sp>
      <p:grpSp>
        <p:nvGrpSpPr>
          <p:cNvPr id="21507" name="Ryhmä 1"/>
          <p:cNvGrpSpPr>
            <a:grpSpLocks/>
          </p:cNvGrpSpPr>
          <p:nvPr/>
        </p:nvGrpSpPr>
        <p:grpSpPr bwMode="auto">
          <a:xfrm>
            <a:off x="6254750" y="358775"/>
            <a:ext cx="2565400" cy="307975"/>
            <a:chOff x="6218682" y="314929"/>
            <a:chExt cx="2566326" cy="307777"/>
          </a:xfrm>
        </p:grpSpPr>
        <p:pic>
          <p:nvPicPr>
            <p:cNvPr id="21515" name="Kuva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4591" y="348422"/>
              <a:ext cx="280417" cy="24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Tekstiruutu 10"/>
            <p:cNvSpPr txBox="1">
              <a:spLocks noChangeArrowheads="1"/>
            </p:cNvSpPr>
            <p:nvPr/>
          </p:nvSpPr>
          <p:spPr bwMode="auto">
            <a:xfrm>
              <a:off x="6218682" y="314929"/>
              <a:ext cx="22133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fi-FI" altLang="lv-LV" sz="1400">
                  <a:latin typeface="Trebuchet MS" pitchFamily="34" charset="0"/>
                </a:rPr>
                <a:t>www.centralbaltic.eu</a:t>
              </a:r>
            </a:p>
          </p:txBody>
        </p:sp>
      </p:grpSp>
      <p:grpSp>
        <p:nvGrpSpPr>
          <p:cNvPr id="21508" name="Ryhmä 2"/>
          <p:cNvGrpSpPr>
            <a:grpSpLocks/>
          </p:cNvGrpSpPr>
          <p:nvPr/>
        </p:nvGrpSpPr>
        <p:grpSpPr bwMode="auto">
          <a:xfrm>
            <a:off x="7186613" y="787400"/>
            <a:ext cx="1633537" cy="307975"/>
            <a:chOff x="7155841" y="751063"/>
            <a:chExt cx="1633494" cy="307777"/>
          </a:xfrm>
        </p:grpSpPr>
        <p:pic>
          <p:nvPicPr>
            <p:cNvPr id="21513" name="Kuva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39398" y="790652"/>
              <a:ext cx="24993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Tekstiruutu 11"/>
            <p:cNvSpPr txBox="1">
              <a:spLocks noChangeArrowheads="1"/>
            </p:cNvSpPr>
            <p:nvPr/>
          </p:nvSpPr>
          <p:spPr bwMode="auto">
            <a:xfrm>
              <a:off x="7155841" y="751063"/>
              <a:ext cx="12761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fi-FI" altLang="lv-LV" sz="1400">
                  <a:latin typeface="Trebuchet MS" pitchFamily="34" charset="0"/>
                </a:rPr>
                <a:t>CentralBaltic</a:t>
              </a:r>
            </a:p>
          </p:txBody>
        </p:sp>
      </p:grpSp>
      <p:grpSp>
        <p:nvGrpSpPr>
          <p:cNvPr id="21509" name="Ryhmä 4"/>
          <p:cNvGrpSpPr>
            <a:grpSpLocks/>
          </p:cNvGrpSpPr>
          <p:nvPr/>
        </p:nvGrpSpPr>
        <p:grpSpPr bwMode="auto">
          <a:xfrm>
            <a:off x="5903913" y="1216025"/>
            <a:ext cx="2843212" cy="307975"/>
            <a:chOff x="5865696" y="1154010"/>
            <a:chExt cx="2843111" cy="307777"/>
          </a:xfrm>
        </p:grpSpPr>
        <p:pic>
          <p:nvPicPr>
            <p:cNvPr id="21511" name="Kuva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80791" y="1187466"/>
              <a:ext cx="128016" cy="27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kstiruutu 12">
              <a:hlinkClick r:id="rId5"/>
            </p:cNvPr>
            <p:cNvSpPr txBox="1">
              <a:spLocks noChangeArrowheads="1"/>
            </p:cNvSpPr>
            <p:nvPr/>
          </p:nvSpPr>
          <p:spPr bwMode="auto">
            <a:xfrm>
              <a:off x="5865696" y="1154010"/>
              <a:ext cx="25663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fi-FI" altLang="lv-LV" sz="1400">
                  <a:latin typeface="Trebuchet MS" pitchFamily="34" charset="0"/>
                </a:rPr>
                <a:t>Central Baltic Programme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818188" y="5818188"/>
            <a:ext cx="2106612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3781425" y="290513"/>
            <a:ext cx="5105400" cy="6303962"/>
            <a:chOff x="4599305" y="-310296"/>
            <a:chExt cx="5104263" cy="7011350"/>
          </a:xfrm>
        </p:grpSpPr>
        <p:pic>
          <p:nvPicPr>
            <p:cNvPr id="8198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99305" y="-310296"/>
              <a:ext cx="5104263" cy="701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7816451" y="3039120"/>
              <a:ext cx="155540" cy="1571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8" name="Oval 7"/>
            <p:cNvSpPr/>
            <p:nvPr/>
          </p:nvSpPr>
          <p:spPr>
            <a:xfrm>
              <a:off x="7767249" y="3355170"/>
              <a:ext cx="155540" cy="155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9" name="Oval 8"/>
            <p:cNvSpPr/>
            <p:nvPr/>
          </p:nvSpPr>
          <p:spPr>
            <a:xfrm>
              <a:off x="7879937" y="4059659"/>
              <a:ext cx="155540" cy="155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Oval 9"/>
            <p:cNvSpPr/>
            <p:nvPr/>
          </p:nvSpPr>
          <p:spPr>
            <a:xfrm>
              <a:off x="6835595" y="3589999"/>
              <a:ext cx="155540" cy="155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Oval 10"/>
            <p:cNvSpPr/>
            <p:nvPr/>
          </p:nvSpPr>
          <p:spPr>
            <a:xfrm>
              <a:off x="7073667" y="3325153"/>
              <a:ext cx="155540" cy="155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579438" y="974725"/>
            <a:ext cx="7886700" cy="1223963"/>
          </a:xfrm>
        </p:spPr>
        <p:txBody>
          <a:bodyPr/>
          <a:lstStyle/>
          <a:p>
            <a:pPr eaLnBrk="1" hangingPunct="1"/>
            <a:r>
              <a:rPr lang="lv-LV" altLang="lv-LV" b="1" smtClean="0"/>
              <a:t>Programmas teritorija</a:t>
            </a:r>
            <a:endParaRPr lang="en-US" altLang="lv-LV" b="1" smtClean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404813" y="2066925"/>
            <a:ext cx="8239125" cy="42084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/>
              <a:t>Latvija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/>
              <a:t>Igaunija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/>
              <a:t>Zviedrija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/>
              <a:t>Somija, tai skaitā </a:t>
            </a:r>
            <a:r>
              <a:rPr lang="lv-LV" altLang="lv-LV" sz="2400" dirty="0" err="1" smtClean="0"/>
              <a:t>Ālandu</a:t>
            </a:r>
            <a:r>
              <a:rPr lang="lv-LV" altLang="lv-LV" sz="2400" dirty="0" smtClean="0"/>
              <a:t> salas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lv-LV" altLang="lv-LV" sz="24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lv-LV" altLang="lv-LV" sz="2400" b="1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lv-LV" altLang="lv-LV" sz="2400" b="1" dirty="0" smtClean="0"/>
              <a:t>   Latvijā: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/>
              <a:t>“</a:t>
            </a:r>
            <a:r>
              <a:rPr lang="lv-LV" altLang="lv-LV" sz="2400" dirty="0" err="1" smtClean="0"/>
              <a:t>Pamatreģioni</a:t>
            </a:r>
            <a:r>
              <a:rPr lang="lv-LV" altLang="lv-LV" sz="2400" dirty="0" smtClean="0"/>
              <a:t>” - Kurzeme, Rīga, Pierīga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lv-LV" altLang="lv-LV" sz="2400" dirty="0" smtClean="0"/>
              <a:t>“Papildus” reģioni - Vidzeme, Zemgale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lv-LV" dirty="0" smtClean="0"/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D30DC3-4CD3-45A6-A273-87EF448E2A27}" type="slidenum">
              <a:rPr lang="fi-FI" altLang="lv-LV"/>
              <a:pPr/>
              <a:t>2</a:t>
            </a:fld>
            <a:endParaRPr lang="fi-FI" altLang="lv-LV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764B56-F568-47E7-9EC5-E40D77F0B6CF}" type="slidenum">
              <a:rPr lang="fi-FI" altLang="lv-LV"/>
              <a:pPr/>
              <a:t>3</a:t>
            </a:fld>
            <a:endParaRPr lang="fi-FI" altLang="lv-LV"/>
          </a:p>
        </p:txBody>
      </p:sp>
      <p:pic>
        <p:nvPicPr>
          <p:cNvPr id="9219" name="Diagram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7063" y="388938"/>
            <a:ext cx="10134601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866775"/>
            <a:ext cx="7886700" cy="568325"/>
          </a:xfrm>
        </p:spPr>
        <p:txBody>
          <a:bodyPr/>
          <a:lstStyle/>
          <a:p>
            <a:pPr algn="ctr" eaLnBrk="1" hangingPunct="1"/>
            <a:r>
              <a:rPr lang="lv-LV" altLang="lv-LV" sz="2800" b="1" smtClean="0"/>
              <a:t>Programmas finansējums</a:t>
            </a:r>
            <a:endParaRPr lang="en-US" altLang="lv-LV" sz="2800" b="1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BD81E4-B814-4ECD-83DB-6AF5D6A68C4A}" type="slidenum">
              <a:rPr lang="fi-FI" altLang="lv-LV"/>
              <a:pPr/>
              <a:t>4</a:t>
            </a:fld>
            <a:endParaRPr lang="fi-FI" altLang="lv-LV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3660" y="1435100"/>
          <a:ext cx="7886700" cy="492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lv-LV" altLang="lv-LV" b="1" smtClean="0"/>
              <a:t>Programmas finansējuma saņēmēji</a:t>
            </a:r>
            <a:endParaRPr lang="en-US" altLang="lv-LV" smtClean="0"/>
          </a:p>
        </p:txBody>
      </p:sp>
      <p:sp>
        <p:nvSpPr>
          <p:cNvPr id="12291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altLang="lv-LV" smtClean="0"/>
              <a:t>valsts budžeta iestādes</a:t>
            </a:r>
          </a:p>
          <a:p>
            <a:r>
              <a:rPr lang="lv-LV" altLang="lv-LV" smtClean="0"/>
              <a:t>no valsts budžeta daļēji finansētas atvasinātas publiskās personas un to izveidotās iestādes</a:t>
            </a:r>
          </a:p>
          <a:p>
            <a:r>
              <a:rPr lang="lv-LV" altLang="lv-LV" smtClean="0"/>
              <a:t>pašvaldības un to izveidotās iestādes</a:t>
            </a:r>
          </a:p>
          <a:p>
            <a:r>
              <a:rPr lang="lv-LV" altLang="lv-LV" smtClean="0"/>
              <a:t>pašvaldību un valsts kapitālsabiedrības</a:t>
            </a:r>
          </a:p>
          <a:p>
            <a:r>
              <a:rPr lang="lv-LV" altLang="lv-LV" smtClean="0"/>
              <a:t>biedrības un nodibinājumi</a:t>
            </a:r>
          </a:p>
          <a:p>
            <a:r>
              <a:rPr lang="lv-LV" altLang="lv-LV" smtClean="0"/>
              <a:t>privātie uzņēmumi</a:t>
            </a:r>
          </a:p>
          <a:p>
            <a:pPr eaLnBrk="1" hangingPunct="1"/>
            <a:endParaRPr lang="en-US" altLang="lv-LV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F0EC63-8395-41D4-8485-15E802972136}" type="slidenum">
              <a:rPr lang="fi-FI" altLang="lv-LV"/>
              <a:pPr/>
              <a:t>5</a:t>
            </a:fld>
            <a:endParaRPr lang="fi-FI" altLang="lv-LV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Platshållare för innehåll 6"/>
          <p:cNvGraphicFramePr>
            <a:graphicFrameLocks/>
          </p:cNvGraphicFramePr>
          <p:nvPr/>
        </p:nvGraphicFramePr>
        <p:xfrm>
          <a:off x="250627" y="776615"/>
          <a:ext cx="8004025" cy="571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5A952A7-9A29-4272-99A0-BD8EA68C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graphicEl>
                                              <a:dgm id="{25A952A7-9A29-4272-99A0-BD8EA68C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25A952A7-9A29-4272-99A0-BD8EA68C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>
                                            <p:graphicEl>
                                              <a:dgm id="{25A952A7-9A29-4272-99A0-BD8EA68C1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0A3ADA3-97D3-43B3-AE0C-F0240FFE0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graphicEl>
                                              <a:dgm id="{60A3ADA3-97D3-43B3-AE0C-F0240FFE0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graphicEl>
                                              <a:dgm id="{60A3ADA3-97D3-43B3-AE0C-F0240FFE0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graphicEl>
                                              <a:dgm id="{60A3ADA3-97D3-43B3-AE0C-F0240FFE0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0538789-D419-46DE-9558-2F2A8915C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graphicEl>
                                              <a:dgm id="{00538789-D419-46DE-9558-2F2A8915C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graphicEl>
                                              <a:dgm id="{00538789-D419-46DE-9558-2F2A8915C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>
                                            <p:graphicEl>
                                              <a:dgm id="{00538789-D419-46DE-9558-2F2A8915C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1BFF7B2-16BB-4E97-8445-0C0629174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graphicEl>
                                              <a:dgm id="{A1BFF7B2-16BB-4E97-8445-0C0629174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graphicEl>
                                              <a:dgm id="{A1BFF7B2-16BB-4E97-8445-0C0629174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graphicEl>
                                              <a:dgm id="{A1BFF7B2-16BB-4E97-8445-0C0629174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8650" y="728663"/>
            <a:ext cx="7886700" cy="749300"/>
          </a:xfrm>
        </p:spPr>
        <p:txBody>
          <a:bodyPr/>
          <a:lstStyle/>
          <a:p>
            <a:pPr algn="ctr"/>
            <a:r>
              <a:rPr lang="lv-LV" altLang="lv-LV" sz="2400" b="1" smtClean="0">
                <a:solidFill>
                  <a:srgbClr val="EA5425"/>
                </a:solidFill>
              </a:rPr>
              <a:t>4. KVALIFICĒTS UN SOCIĀLI IEKĻAUJOŠS REĢIONS</a:t>
            </a:r>
            <a:endParaRPr lang="lv-LV" altLang="lv-LV" sz="240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627A4B-B989-4D32-BF5B-37C87E625A94}" type="slidenum">
              <a:rPr lang="fi-FI" altLang="lv-LV"/>
              <a:pPr/>
              <a:t>7</a:t>
            </a:fld>
            <a:endParaRPr lang="fi-FI" altLang="lv-LV"/>
          </a:p>
        </p:txBody>
      </p:sp>
      <p:graphicFrame>
        <p:nvGraphicFramePr>
          <p:cNvPr id="6" name="Diagram 5"/>
          <p:cNvGraphicFramePr/>
          <p:nvPr/>
        </p:nvGraphicFramePr>
        <p:xfrm>
          <a:off x="4809994" y="1465545"/>
          <a:ext cx="2605414" cy="489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505210" y="1465545"/>
          <a:ext cx="2465540" cy="489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8650" y="727075"/>
            <a:ext cx="7886700" cy="1039813"/>
          </a:xfrm>
        </p:spPr>
        <p:txBody>
          <a:bodyPr/>
          <a:lstStyle/>
          <a:p>
            <a:pPr algn="ctr"/>
            <a:r>
              <a:rPr lang="lv-LV" altLang="lv-LV" sz="2400" b="1" smtClean="0">
                <a:solidFill>
                  <a:srgbClr val="EA5425"/>
                </a:solidFill>
              </a:rPr>
              <a:t>4.1.Vairāk cilvēku gūst labumu no spēcīgākas Centrālā Baltijas jūras reģiona sabiedrības_1</a:t>
            </a:r>
            <a:endParaRPr lang="lv-LV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175"/>
            <a:ext cx="7886700" cy="48847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lv-LV" sz="20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lv-LV" sz="2000" dirty="0" smtClean="0"/>
              <a:t>Mērķis: stiprināt </a:t>
            </a:r>
            <a:r>
              <a:rPr lang="lv-LV" sz="2000" dirty="0"/>
              <a:t>sociālo iekļaušanu Centrālā Baltijas jūras </a:t>
            </a:r>
            <a:r>
              <a:rPr lang="lv-LV" sz="2000" dirty="0" smtClean="0"/>
              <a:t>reģionā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sz="2000" dirty="0" smtClean="0"/>
              <a:t>Projektu veids - «cilvēks – cilvēkam» (mazie projekti)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sz="2000" dirty="0" smtClean="0"/>
              <a:t>Galvenā mērķa grupa - sociālās atstumtības riska grupas: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v-LV" sz="1800" dirty="0" smtClean="0"/>
              <a:t>ilgstoši bezdarbnieki, cilvēki, ar zemu izglītības līmeni, cilvēki, kas dzīvo reģionos, kur ir augsts bezdarba līmenis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v-LV" sz="1800" dirty="0"/>
              <a:t>c</a:t>
            </a:r>
            <a:r>
              <a:rPr lang="lv-LV" sz="1800" dirty="0" smtClean="0"/>
              <a:t>ilvēki ar veselības problēmām (kustību traucējumi, HIV/AIDS, vecuma slimības)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v-LV" sz="1800" dirty="0" smtClean="0"/>
              <a:t>cilvēki ar atkarībām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v-LV" sz="1800" dirty="0" smtClean="0"/>
              <a:t>minoritātes un imigranti</a:t>
            </a:r>
            <a:endParaRPr lang="lv-LV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v-LV" sz="2000" dirty="0"/>
              <a:t>Finansējuma </a:t>
            </a:r>
            <a:r>
              <a:rPr lang="lv-LV" sz="2000" dirty="0" smtClean="0"/>
              <a:t>saņēmēji: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v-LV" sz="1800" dirty="0" smtClean="0"/>
              <a:t>vietējās pašvaldības</a:t>
            </a:r>
            <a:endParaRPr lang="lv-LV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v-LV" sz="1800" dirty="0" smtClean="0"/>
              <a:t>nevalstiskas organizācijas, kuru darbība saistīta ar kopienas attīstību</a:t>
            </a:r>
            <a:endParaRPr lang="lv-LV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sz="18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C77936-461B-4C39-9B0A-8F35BEFD9505}" type="slidenum">
              <a:rPr lang="fi-FI" altLang="lv-LV"/>
              <a:pPr/>
              <a:t>8</a:t>
            </a:fld>
            <a:endParaRPr lang="fi-FI" altLang="lv-LV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28650" y="842963"/>
            <a:ext cx="7886700" cy="1674812"/>
          </a:xfrm>
        </p:spPr>
        <p:txBody>
          <a:bodyPr/>
          <a:lstStyle/>
          <a:p>
            <a:pPr algn="ctr"/>
            <a:r>
              <a:rPr lang="lv-LV" altLang="lv-LV" sz="2400" b="1" smtClean="0">
                <a:solidFill>
                  <a:srgbClr val="EA5425"/>
                </a:solidFill>
              </a:rPr>
              <a:t>4.1.Vairāk cilvēku gūst labumu no spēcīgākas Centrālā Baltijas jūras reģiona sabiedrības</a:t>
            </a:r>
            <a:br>
              <a:rPr lang="lv-LV" altLang="lv-LV" sz="2400" b="1" smtClean="0">
                <a:solidFill>
                  <a:srgbClr val="EA5425"/>
                </a:solidFill>
              </a:rPr>
            </a:br>
            <a:r>
              <a:rPr lang="lv-LV" altLang="lv-LV" sz="2400" b="1" smtClean="0">
                <a:solidFill>
                  <a:srgbClr val="EA5425"/>
                </a:solidFill>
              </a:rPr>
              <a:t/>
            </a:r>
            <a:br>
              <a:rPr lang="lv-LV" altLang="lv-LV" sz="2400" b="1" smtClean="0">
                <a:solidFill>
                  <a:srgbClr val="EA5425"/>
                </a:solidFill>
              </a:rPr>
            </a:br>
            <a:r>
              <a:rPr lang="lv-LV" altLang="lv-LV" sz="2400" b="1" smtClean="0">
                <a:solidFill>
                  <a:schemeClr val="tx1"/>
                </a:solidFill>
              </a:rPr>
              <a:t>ATBALSTĀMO AKTIVITĀŠU PIEMĒRI</a:t>
            </a:r>
            <a:endParaRPr lang="en-US" altLang="lv-LV" sz="2400" b="1" smtClean="0">
              <a:solidFill>
                <a:schemeClr val="tx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2517775"/>
            <a:ext cx="7886700" cy="4021138"/>
          </a:xfrm>
        </p:spPr>
        <p:txBody>
          <a:bodyPr/>
          <a:lstStyle/>
          <a:p>
            <a:r>
              <a:rPr lang="lv-LV" sz="2400" smtClean="0"/>
              <a:t>Izpēte, lai noskaidrotu un apzinātu problēmas</a:t>
            </a:r>
          </a:p>
          <a:p>
            <a:r>
              <a:rPr lang="lv-LV" sz="2400" smtClean="0"/>
              <a:t>Kopīgas apmācību programmas</a:t>
            </a:r>
          </a:p>
          <a:p>
            <a:r>
              <a:rPr lang="lv-LV" sz="2400" smtClean="0"/>
              <a:t>Kopīgi semināri, pieredzes apmaiņas braucieni</a:t>
            </a:r>
          </a:p>
          <a:p>
            <a:r>
              <a:rPr lang="lv-LV" sz="2400" smtClean="0"/>
              <a:t>Tīklu attīstība</a:t>
            </a:r>
          </a:p>
          <a:p>
            <a:r>
              <a:rPr lang="lv-LV" sz="2400" smtClean="0"/>
              <a:t>Informācijas un komunikāciju tehnoloģiju risinājumu izstrāde un radīšana, lai tādējādi veicinātu problēmu risināšanu</a:t>
            </a:r>
          </a:p>
          <a:p>
            <a:endParaRPr lang="en-US" altLang="lv-LV" sz="240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9842D7-6065-4318-A239-88AF838669D3}" type="slidenum">
              <a:rPr lang="fi-FI" altLang="lv-LV"/>
              <a:pPr/>
              <a:t>9</a:t>
            </a:fld>
            <a:endParaRPr lang="fi-FI" altLang="lv-LV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Central Baltic CB">
      <a:dk1>
        <a:sysClr val="windowText" lastClr="000000"/>
      </a:dk1>
      <a:lt1>
        <a:sysClr val="window" lastClr="FFFFFF"/>
      </a:lt1>
      <a:dk2>
        <a:srgbClr val="2B3485"/>
      </a:dk2>
      <a:lt2>
        <a:srgbClr val="E7E6E6"/>
      </a:lt2>
      <a:accent1>
        <a:srgbClr val="2B3485"/>
      </a:accent1>
      <a:accent2>
        <a:srgbClr val="7BAADF"/>
      </a:accent2>
      <a:accent3>
        <a:srgbClr val="DFEBF8"/>
      </a:accent3>
      <a:accent4>
        <a:srgbClr val="2B3485"/>
      </a:accent4>
      <a:accent5>
        <a:srgbClr val="95C12B"/>
      </a:accent5>
      <a:accent6>
        <a:srgbClr val="95C12B"/>
      </a:accent6>
      <a:hlink>
        <a:srgbClr val="2B3485"/>
      </a:hlink>
      <a:folHlink>
        <a:srgbClr val="2B3485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3330</TotalTime>
  <Words>543</Words>
  <Application>Microsoft Office PowerPoint</Application>
  <PresentationFormat>On-screen Show (4:3)</PresentationFormat>
  <Paragraphs>114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Office-teema</vt:lpstr>
      <vt:lpstr>Centrālā Baltijas jūras reģiona programma 2014-2020</vt:lpstr>
      <vt:lpstr>Programmas teritorija</vt:lpstr>
      <vt:lpstr>Slide 3</vt:lpstr>
      <vt:lpstr>Programmas finansējums</vt:lpstr>
      <vt:lpstr>Programmas finansējuma saņēmēji</vt:lpstr>
      <vt:lpstr>Slide 6</vt:lpstr>
      <vt:lpstr>4. KVALIFICĒTS UN SOCIĀLI IEKĻAUJOŠS REĢIONS</vt:lpstr>
      <vt:lpstr>4.1.Vairāk cilvēku gūst labumu no spēcīgākas Centrālā Baltijas jūras reģiona sabiedrības_1</vt:lpstr>
      <vt:lpstr>4.1.Vairāk cilvēku gūst labumu no spēcīgākas Centrālā Baltijas jūras reģiona sabiedrības  ATBALSTĀMO AKTIVITĀŠU PIEMĒRI</vt:lpstr>
      <vt:lpstr>Projekta sagatavošana un iesniegšana</vt:lpstr>
      <vt:lpstr>Otrais konkurss</vt:lpstr>
      <vt:lpstr>Informācija par programmu</vt:lpstr>
      <vt:lpstr>Uz sadarbību!</vt:lpstr>
    </vt:vector>
  </TitlesOfParts>
  <Company>Central Baltic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</dc:title>
  <dc:creator>Central Baltic</dc:creator>
  <cp:lastModifiedBy>lietotajs</cp:lastModifiedBy>
  <cp:revision>270</cp:revision>
  <dcterms:created xsi:type="dcterms:W3CDTF">2014-10-23T08:24:39Z</dcterms:created>
  <dcterms:modified xsi:type="dcterms:W3CDTF">2015-09-29T09:55:29Z</dcterms:modified>
</cp:coreProperties>
</file>